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4.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 id="2147483666" r:id="rId2"/>
    <p:sldMasterId id="2147483672" r:id="rId3"/>
    <p:sldMasterId id="2147483693" r:id="rId4"/>
    <p:sldMasterId id="2147483686" r:id="rId5"/>
  </p:sldMasterIdLst>
  <p:notesMasterIdLst>
    <p:notesMasterId r:id="rId22"/>
  </p:notesMasterIdLst>
  <p:sldIdLst>
    <p:sldId id="264" r:id="rId6"/>
    <p:sldId id="258" r:id="rId7"/>
    <p:sldId id="325" r:id="rId8"/>
    <p:sldId id="326" r:id="rId9"/>
    <p:sldId id="266" r:id="rId10"/>
    <p:sldId id="268" r:id="rId11"/>
    <p:sldId id="261" r:id="rId12"/>
    <p:sldId id="329" r:id="rId13"/>
    <p:sldId id="330" r:id="rId14"/>
    <p:sldId id="331" r:id="rId15"/>
    <p:sldId id="327" r:id="rId16"/>
    <p:sldId id="328" r:id="rId17"/>
    <p:sldId id="269" r:id="rId18"/>
    <p:sldId id="270" r:id="rId19"/>
    <p:sldId id="271" r:id="rId20"/>
    <p:sldId id="272"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A182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217"/>
    <p:restoredTop sz="96980"/>
  </p:normalViewPr>
  <p:slideViewPr>
    <p:cSldViewPr snapToGrid="0">
      <p:cViewPr varScale="1">
        <p:scale>
          <a:sx n="67" d="100"/>
          <a:sy n="67" d="100"/>
        </p:scale>
        <p:origin x="864" y="44"/>
      </p:cViewPr>
      <p:guideLst/>
    </p:cSldViewPr>
  </p:slideViewPr>
  <p:notesTextViewPr>
    <p:cViewPr>
      <p:scale>
        <a:sx n="1" d="1"/>
        <a:sy n="1" d="1"/>
      </p:scale>
      <p:origin x="0" y="0"/>
    </p:cViewPr>
  </p:notesTextViewPr>
  <p:notesViewPr>
    <p:cSldViewPr snapToGrid="0">
      <p:cViewPr>
        <p:scale>
          <a:sx n="130" d="100"/>
          <a:sy n="130" d="100"/>
        </p:scale>
        <p:origin x="4128" y="-62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61DF34-EDC2-C641-B753-9F1243C1094A}" type="datetimeFigureOut">
              <a:rPr lang="en-US" smtClean="0"/>
              <a:t>1/25/2023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C846EA-692C-5749-8B3B-0EE8E95BA0D9}" type="slidenum">
              <a:rPr lang="en-US" smtClean="0"/>
              <a:t>‹#›</a:t>
            </a:fld>
            <a:endParaRPr lang="en-US"/>
          </a:p>
        </p:txBody>
      </p:sp>
    </p:spTree>
    <p:extLst>
      <p:ext uri="{BB962C8B-B14F-4D97-AF65-F5344CB8AC3E}">
        <p14:creationId xmlns:p14="http://schemas.microsoft.com/office/powerpoint/2010/main" val="35621630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US" altLang="en-US" sz="1000" b="1" dirty="0">
                <a:latin typeface="Arial" panose="020B0604020202020204" pitchFamily="34" charset="0"/>
                <a:cs typeface="Arial" panose="020B0604020202020204" pitchFamily="34" charset="0"/>
              </a:rPr>
              <a:t>The American Diabetes Association’s (“ADA”) </a:t>
            </a:r>
            <a:r>
              <a:rPr lang="en-US" altLang="en-US" sz="1000" b="1" i="1" dirty="0">
                <a:latin typeface="Arial" panose="020B0604020202020204" pitchFamily="34" charset="0"/>
                <a:cs typeface="Arial" panose="020B0604020202020204" pitchFamily="34" charset="0"/>
              </a:rPr>
              <a:t>Diabetes Care Tasks at School: What Key Personnel</a:t>
            </a:r>
            <a:r>
              <a:rPr lang="en-US" altLang="en-US" sz="1000" b="1" dirty="0">
                <a:latin typeface="Arial" panose="020B0604020202020204" pitchFamily="34" charset="0"/>
                <a:cs typeface="Arial" panose="020B0604020202020204" pitchFamily="34" charset="0"/>
              </a:rPr>
              <a:t> </a:t>
            </a:r>
            <a:r>
              <a:rPr lang="en-US" altLang="en-US" sz="1000" b="1" i="1" dirty="0">
                <a:latin typeface="Arial" panose="020B0604020202020204" pitchFamily="34" charset="0"/>
                <a:cs typeface="Arial" panose="020B0604020202020204" pitchFamily="34" charset="0"/>
              </a:rPr>
              <a:t>Need to Know </a:t>
            </a:r>
            <a:r>
              <a:rPr lang="en-US" altLang="en-US" sz="1000" dirty="0">
                <a:latin typeface="Arial" panose="020B0604020202020204" pitchFamily="34" charset="0"/>
                <a:cs typeface="Arial" panose="020B0604020202020204" pitchFamily="34" charset="0"/>
              </a:rPr>
              <a:t>is a training curriculum consisting of PowerPoint modules, some with corresponding video segments, pre-/post-tests and other helpful resources.</a:t>
            </a:r>
          </a:p>
          <a:p>
            <a:pPr>
              <a:lnSpc>
                <a:spcPct val="90000"/>
              </a:lnSpc>
              <a:spcBef>
                <a:spcPts val="813"/>
              </a:spcBef>
            </a:pPr>
            <a:r>
              <a:rPr lang="en-US" altLang="en-US" sz="1000" dirty="0">
                <a:latin typeface="Arial" panose="020B0604020202020204" pitchFamily="34" charset="0"/>
                <a:cs typeface="Arial" panose="020B0604020202020204" pitchFamily="34" charset="0"/>
              </a:rPr>
              <a:t>This curriculum is based on and should be used in conjunction with the ADA’s Safe at School Guide  “Helping the Student with Diabetes Succeed: A Guide for School Personnel”. Training participants should read the ADA Safe at School Guide in conjunction with this training gain a better understanding of the requirements for appropriate school diabetes care. The ADA’s Safe at School Guide can be found </a:t>
            </a:r>
            <a:r>
              <a:rPr lang="en-US" altLang="en-US" sz="1000" dirty="0" err="1">
                <a:latin typeface="Arial" panose="020B0604020202020204" pitchFamily="34" charset="0"/>
                <a:cs typeface="Arial" panose="020B0604020202020204" pitchFamily="34" charset="0"/>
              </a:rPr>
              <a:t>www.diabetes.org</a:t>
            </a:r>
            <a:r>
              <a:rPr lang="en-US" altLang="en-US" sz="1000" dirty="0">
                <a:latin typeface="Arial" panose="020B0604020202020204" pitchFamily="34" charset="0"/>
                <a:cs typeface="Arial" panose="020B0604020202020204" pitchFamily="34" charset="0"/>
              </a:rPr>
              <a:t>/</a:t>
            </a:r>
            <a:r>
              <a:rPr lang="en-US" altLang="en-US" sz="1000" dirty="0" err="1">
                <a:latin typeface="Arial" panose="020B0604020202020204" pitchFamily="34" charset="0"/>
                <a:cs typeface="Arial" panose="020B0604020202020204" pitchFamily="34" charset="0"/>
              </a:rPr>
              <a:t>sastraining</a:t>
            </a:r>
            <a:r>
              <a:rPr lang="en-US" altLang="en-US" sz="1000" i="1" dirty="0">
                <a:latin typeface="Arial" panose="020B0604020202020204" pitchFamily="34" charset="0"/>
                <a:cs typeface="Arial" panose="020B0604020202020204" pitchFamily="34" charset="0"/>
              </a:rPr>
              <a:t>.</a:t>
            </a:r>
            <a:endParaRPr lang="en-US" altLang="en-US" sz="1000" dirty="0">
              <a:latin typeface="Arial" panose="020B0604020202020204" pitchFamily="34" charset="0"/>
              <a:cs typeface="Arial" panose="020B0604020202020204" pitchFamily="34" charset="0"/>
            </a:endParaRPr>
          </a:p>
          <a:p>
            <a:pPr algn="just" eaLnBrk="1" hangingPunct="1">
              <a:lnSpc>
                <a:spcPct val="90000"/>
              </a:lnSpc>
              <a:spcBef>
                <a:spcPts val="813"/>
              </a:spcBef>
            </a:pPr>
            <a:r>
              <a:rPr lang="en-US" altLang="en-US" sz="1000" b="1" dirty="0">
                <a:latin typeface="Arial" panose="020B0604020202020204" pitchFamily="34" charset="0"/>
                <a:cs typeface="Arial" panose="020B0604020202020204" pitchFamily="34" charset="0"/>
              </a:rPr>
              <a:t>Some key points about the overall training:</a:t>
            </a:r>
          </a:p>
          <a:p>
            <a:pPr algn="just" eaLnBrk="1" hangingPunct="1">
              <a:lnSpc>
                <a:spcPct val="90000"/>
              </a:lnSpc>
              <a:spcBef>
                <a:spcPts val="813"/>
              </a:spcBef>
            </a:pPr>
            <a:r>
              <a:rPr lang="en-US" altLang="en-US" sz="1000" b="1" dirty="0">
                <a:latin typeface="Arial" panose="020B0604020202020204" pitchFamily="34" charset="0"/>
                <a:cs typeface="Arial" panose="020B0604020202020204" pitchFamily="34" charset="0"/>
              </a:rPr>
              <a:t>Overall objective:</a:t>
            </a:r>
            <a:r>
              <a:rPr lang="en-US" altLang="en-US" sz="1000" dirty="0">
                <a:latin typeface="Arial" panose="020B0604020202020204" pitchFamily="34" charset="0"/>
                <a:cs typeface="Arial" panose="020B0604020202020204" pitchFamily="34" charset="0"/>
              </a:rPr>
              <a:t> The overall goal is to optimize safety, health, learning, and access for students with diabetes by providing diabetes education and training to school personnel to perform routine and emergency diabetes care tasks for students, under the supervision of a school nurse or another qualified health care professional. Completion of this training will help prepare school personnel to perform diabetes care tasks, ensuring that health needs are addressed in times and locations when a nurse is not available to provide needed care.</a:t>
            </a:r>
          </a:p>
          <a:p>
            <a:pPr algn="just" eaLnBrk="1" hangingPunct="1">
              <a:lnSpc>
                <a:spcPct val="90000"/>
              </a:lnSpc>
              <a:spcBef>
                <a:spcPts val="813"/>
              </a:spcBef>
            </a:pPr>
            <a:r>
              <a:rPr lang="en-US" altLang="en-US" sz="1000" b="1" dirty="0">
                <a:latin typeface="Arial" panose="020B0604020202020204" pitchFamily="34" charset="0"/>
                <a:cs typeface="Arial" panose="020B0604020202020204" pitchFamily="34" charset="0"/>
              </a:rPr>
              <a:t>Rationale:</a:t>
            </a:r>
            <a:r>
              <a:rPr lang="en-US" altLang="en-US" sz="1000" dirty="0">
                <a:latin typeface="Arial" panose="020B0604020202020204" pitchFamily="34" charset="0"/>
                <a:cs typeface="Arial" panose="020B0604020202020204" pitchFamily="34" charset="0"/>
              </a:rPr>
              <a:t> The school nurse, when available, is the most appropriate person in the school setting to provide care for a student with diabetes. However, many schools do not have full-time nurses. Even for schools that do, the nurse may not always be available at all times during the school day, during school-sponsored extra-curricular activities or field trips to assist with routine care and emergency care. Trained school personnel must be available to perform and assist the student with diabetes care tasks.                                          </a:t>
            </a:r>
          </a:p>
          <a:p>
            <a:endParaRPr lang="en-US" sz="1000" b="1" dirty="0">
              <a:latin typeface="Arial" panose="020B0604020202020204" pitchFamily="34" charset="0"/>
              <a:cs typeface="Arial" panose="020B0604020202020204" pitchFamily="34" charset="0"/>
            </a:endParaRPr>
          </a:p>
          <a:p>
            <a:r>
              <a:rPr lang="en-US" sz="1000" b="1" dirty="0">
                <a:latin typeface="Arial" panose="020B0604020202020204" pitchFamily="34" charset="0"/>
                <a:cs typeface="Arial" panose="020B0604020202020204" pitchFamily="34" charset="0"/>
              </a:rPr>
              <a:t>PLEASE STATE: </a:t>
            </a:r>
            <a:r>
              <a:rPr lang="en-US" sz="1000" dirty="0">
                <a:effectLst/>
                <a:latin typeface="Arial" panose="020B0604020202020204" pitchFamily="34" charset="0"/>
                <a:ea typeface="Times New Roman" panose="02020603050405020304" pitchFamily="18" charset="0"/>
                <a:cs typeface="Arial" panose="020B0604020202020204" pitchFamily="34" charset="0"/>
              </a:rPr>
              <a:t>This presentation is not intended to provide legal or health care advice. Please consult with a legal or health care professional regarding your specific questions or needs.</a:t>
            </a:r>
            <a:endParaRPr lang="en-US" sz="1000" b="1" dirty="0">
              <a:latin typeface="Arial" panose="020B0604020202020204" pitchFamily="34" charset="0"/>
              <a:cs typeface="Arial" panose="020B0604020202020204" pitchFamily="34" charset="0"/>
            </a:endParaRPr>
          </a:p>
          <a:p>
            <a:endParaRPr lang="en-US"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4C846EA-692C-5749-8B3B-0EE8E95BA0D9}" type="slidenum">
              <a:rPr lang="en-US" smtClean="0"/>
              <a:t>1</a:t>
            </a:fld>
            <a:endParaRPr lang="en-US"/>
          </a:p>
        </p:txBody>
      </p:sp>
    </p:spTree>
    <p:extLst>
      <p:ext uri="{BB962C8B-B14F-4D97-AF65-F5344CB8AC3E}">
        <p14:creationId xmlns:p14="http://schemas.microsoft.com/office/powerpoint/2010/main" val="3678605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80000"/>
              </a:spcBef>
            </a:pPr>
            <a:r>
              <a:rPr lang="en-US" altLang="en-US" sz="1000" b="1" dirty="0">
                <a:latin typeface="Arial" panose="020B0604020202020204" pitchFamily="34" charset="0"/>
                <a:cs typeface="Arial" panose="020B0604020202020204" pitchFamily="34" charset="0"/>
              </a:rPr>
              <a:t>Because severe hyperglycemia is generally slow to develop, school personnel can do a lot to prevent or minimize hyperglycemia by doing the following:</a:t>
            </a:r>
          </a:p>
          <a:p>
            <a:pPr marL="347663" lvl="1" indent="-231775" eaLnBrk="1" hangingPunct="1">
              <a:spcBef>
                <a:spcPct val="80000"/>
              </a:spcBef>
              <a:buFontTx/>
              <a:buChar char="•"/>
            </a:pPr>
            <a:r>
              <a:rPr lang="en-US" altLang="en-US" sz="1000" dirty="0">
                <a:latin typeface="Arial" panose="020B0604020202020204" pitchFamily="34" charset="0"/>
                <a:cs typeface="Arial" panose="020B0604020202020204" pitchFamily="34" charset="0"/>
              </a:rPr>
              <a:t>Timing is very important in all aspects of diabetes management. Eat on time, check blood glucose on time, take insulin on time, and physical activity on time.</a:t>
            </a:r>
          </a:p>
          <a:p>
            <a:pPr marL="347663" lvl="1" indent="-231775" eaLnBrk="1" hangingPunct="1">
              <a:spcBef>
                <a:spcPct val="80000"/>
              </a:spcBef>
              <a:buFontTx/>
              <a:buChar char="•"/>
            </a:pPr>
            <a:r>
              <a:rPr lang="en-US" altLang="en-US" sz="1000" dirty="0">
                <a:latin typeface="Arial" panose="020B0604020202020204" pitchFamily="34" charset="0"/>
                <a:cs typeface="Arial" panose="020B0604020202020204" pitchFamily="34" charset="0"/>
              </a:rPr>
              <a:t>Ensure that insulin dosing is accurate, according to guidelines in the DMMP. The DMMP should specify what assistance, if any, is needed. Take appropriate action according to DMMP if a missed dose of insulin is suspected or if an insulin pump malfunctions. </a:t>
            </a:r>
          </a:p>
          <a:p>
            <a:pPr marL="347663" lvl="1" indent="-231775" eaLnBrk="1" hangingPunct="1">
              <a:spcBef>
                <a:spcPct val="80000"/>
              </a:spcBef>
              <a:buFontTx/>
              <a:buChar char="•"/>
            </a:pPr>
            <a:r>
              <a:rPr lang="en-US" altLang="en-US" sz="1000" dirty="0">
                <a:latin typeface="Arial" panose="020B0604020202020204" pitchFamily="34" charset="0"/>
                <a:cs typeface="Arial" panose="020B0604020202020204" pitchFamily="34" charset="0"/>
              </a:rPr>
              <a:t>The same kind of accuracy in “dosing” needs to happen with food as well.  Many students will be able to choose foods independently if provided with carbohydrate information. However, some students may need assistance or monitoring as indicated in the DMMP.  </a:t>
            </a:r>
          </a:p>
          <a:p>
            <a:pPr marL="347663" lvl="1" indent="-231775" eaLnBrk="1" hangingPunct="1">
              <a:spcBef>
                <a:spcPct val="80000"/>
              </a:spcBef>
              <a:buFontTx/>
              <a:buChar char="•"/>
            </a:pPr>
            <a:r>
              <a:rPr lang="en-US" altLang="en-US" sz="1000" dirty="0">
                <a:latin typeface="Arial" panose="020B0604020202020204" pitchFamily="34" charset="0"/>
                <a:cs typeface="Arial" panose="020B0604020202020204" pitchFamily="34" charset="0"/>
              </a:rPr>
              <a:t>“Extra snacks”  can be a problem if not worked into the overall meal plan for the day. On the other hand, many special snacks can be accommodated in consultation with the parent/guardian. Be sure each teacher knows to consult with parent/guardian prior to serving extra snacks.</a:t>
            </a:r>
          </a:p>
          <a:p>
            <a:pPr marL="347663" lvl="1" indent="-231775" eaLnBrk="1" hangingPunct="1">
              <a:spcBef>
                <a:spcPct val="80000"/>
              </a:spcBef>
              <a:buFontTx/>
              <a:buChar char="•"/>
            </a:pPr>
            <a:r>
              <a:rPr lang="en-US" altLang="en-US" sz="1000" dirty="0">
                <a:latin typeface="Arial" panose="020B0604020202020204" pitchFamily="34" charset="0"/>
                <a:cs typeface="Arial" panose="020B0604020202020204" pitchFamily="34" charset="0"/>
              </a:rPr>
              <a:t>Changes in snack, meal, or physical activity times should only be made after consultation with parent/guardian and/or school nurse.</a:t>
            </a:r>
          </a:p>
        </p:txBody>
      </p:sp>
      <p:sp>
        <p:nvSpPr>
          <p:cNvPr id="4" name="Slide Number Placeholder 3"/>
          <p:cNvSpPr>
            <a:spLocks noGrp="1"/>
          </p:cNvSpPr>
          <p:nvPr>
            <p:ph type="sldNum" sz="quarter" idx="5"/>
          </p:nvPr>
        </p:nvSpPr>
        <p:spPr/>
        <p:txBody>
          <a:bodyPr/>
          <a:lstStyle/>
          <a:p>
            <a:fld id="{D4C846EA-692C-5749-8B3B-0EE8E95BA0D9}" type="slidenum">
              <a:rPr lang="en-US" smtClean="0"/>
              <a:t>10</a:t>
            </a:fld>
            <a:endParaRPr lang="en-US"/>
          </a:p>
        </p:txBody>
      </p:sp>
    </p:spTree>
    <p:extLst>
      <p:ext uri="{BB962C8B-B14F-4D97-AF65-F5344CB8AC3E}">
        <p14:creationId xmlns:p14="http://schemas.microsoft.com/office/powerpoint/2010/main" val="22731541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spcBef>
                <a:spcPts val="1250"/>
              </a:spcBef>
              <a:buClr>
                <a:schemeClr val="tx1"/>
              </a:buClr>
            </a:pPr>
            <a:r>
              <a:rPr lang="en-US" altLang="en-US" sz="1000" b="1" dirty="0">
                <a:latin typeface="Arial" panose="020B0604020202020204" pitchFamily="34" charset="0"/>
                <a:cs typeface="Arial" panose="020B0604020202020204" pitchFamily="34" charset="0"/>
              </a:rPr>
              <a:t>A few practical implications for educators related to the prevention and/or intervention of hyper- and hypoglycemia:</a:t>
            </a:r>
          </a:p>
          <a:p>
            <a:pPr eaLnBrk="1" hangingPunct="1">
              <a:lnSpc>
                <a:spcPct val="90000"/>
              </a:lnSpc>
              <a:spcBef>
                <a:spcPts val="1250"/>
              </a:spcBef>
              <a:buClr>
                <a:schemeClr val="tx1"/>
              </a:buClr>
            </a:pPr>
            <a:r>
              <a:rPr lang="en-US" altLang="en-US" sz="1000" dirty="0">
                <a:latin typeface="Arial" panose="020B0604020202020204" pitchFamily="34" charset="0"/>
                <a:cs typeface="Arial" panose="020B0604020202020204" pitchFamily="34" charset="0"/>
              </a:rPr>
              <a:t>Students with hyperglycemia  or hypoglycemia often do not concentrate very well. Students may need to have information repeated. </a:t>
            </a:r>
          </a:p>
          <a:p>
            <a:pPr eaLnBrk="1" hangingPunct="1">
              <a:lnSpc>
                <a:spcPct val="90000"/>
              </a:lnSpc>
              <a:spcBef>
                <a:spcPct val="0"/>
              </a:spcBef>
              <a:buClr>
                <a:schemeClr val="tx1"/>
              </a:buClr>
            </a:pPr>
            <a:endParaRPr lang="en-US" altLang="en-US" sz="1000" dirty="0">
              <a:latin typeface="Arial" panose="020B0604020202020204" pitchFamily="34" charset="0"/>
              <a:cs typeface="Arial" panose="020B0604020202020204" pitchFamily="34" charset="0"/>
            </a:endParaRPr>
          </a:p>
          <a:p>
            <a:pPr eaLnBrk="1" hangingPunct="1">
              <a:lnSpc>
                <a:spcPct val="90000"/>
              </a:lnSpc>
              <a:spcBef>
                <a:spcPct val="0"/>
              </a:spcBef>
              <a:buClr>
                <a:schemeClr val="tx1"/>
              </a:buClr>
            </a:pPr>
            <a:r>
              <a:rPr lang="en-US" altLang="en-US" sz="1000" dirty="0">
                <a:latin typeface="Arial" panose="020B0604020202020204" pitchFamily="34" charset="0"/>
                <a:cs typeface="Arial" panose="020B0604020202020204" pitchFamily="34" charset="0"/>
              </a:rPr>
              <a:t>Students should have adequate time for taking medication, checking blood glucose, and eating.</a:t>
            </a:r>
          </a:p>
          <a:p>
            <a:pPr eaLnBrk="1" hangingPunct="1">
              <a:lnSpc>
                <a:spcPct val="90000"/>
              </a:lnSpc>
              <a:spcBef>
                <a:spcPct val="0"/>
              </a:spcBef>
              <a:buClr>
                <a:schemeClr val="tx1"/>
              </a:buClr>
            </a:pPr>
            <a:endParaRPr lang="en-US" altLang="en-US" sz="1000" dirty="0">
              <a:latin typeface="Arial" panose="020B0604020202020204" pitchFamily="34" charset="0"/>
              <a:cs typeface="Arial" panose="020B0604020202020204" pitchFamily="34" charset="0"/>
            </a:endParaRPr>
          </a:p>
          <a:p>
            <a:pPr eaLnBrk="1" hangingPunct="1">
              <a:lnSpc>
                <a:spcPct val="90000"/>
              </a:lnSpc>
              <a:spcBef>
                <a:spcPct val="0"/>
              </a:spcBef>
              <a:buClr>
                <a:schemeClr val="tx1"/>
              </a:buClr>
            </a:pPr>
            <a:r>
              <a:rPr lang="en-US" altLang="en-US" sz="1000" b="1" dirty="0">
                <a:latin typeface="Arial" panose="020B0604020202020204" pitchFamily="34" charset="0"/>
                <a:cs typeface="Arial" panose="020B0604020202020204" pitchFamily="34" charset="0"/>
              </a:rPr>
              <a:t>During academic testing:</a:t>
            </a:r>
          </a:p>
          <a:p>
            <a:pPr eaLnBrk="1" hangingPunct="1">
              <a:lnSpc>
                <a:spcPct val="90000"/>
              </a:lnSpc>
              <a:spcBef>
                <a:spcPct val="0"/>
              </a:spcBef>
              <a:buClr>
                <a:schemeClr val="tx1"/>
              </a:buClr>
            </a:pPr>
            <a:endParaRPr lang="en-US" altLang="en-US" sz="1000" dirty="0">
              <a:latin typeface="Arial" panose="020B0604020202020204" pitchFamily="34" charset="0"/>
              <a:cs typeface="Arial" panose="020B0604020202020204" pitchFamily="34" charset="0"/>
            </a:endParaRPr>
          </a:p>
          <a:p>
            <a:pPr marL="347663" lvl="1" indent="-231775" eaLnBrk="1" hangingPunct="1">
              <a:lnSpc>
                <a:spcPct val="90000"/>
              </a:lnSpc>
              <a:spcBef>
                <a:spcPct val="0"/>
              </a:spcBef>
              <a:buClr>
                <a:schemeClr val="tx1"/>
              </a:buClr>
              <a:buFontTx/>
              <a:buChar char="•"/>
            </a:pPr>
            <a:r>
              <a:rPr lang="en-US" altLang="en-US" sz="1000" dirty="0">
                <a:latin typeface="Arial" panose="020B0604020202020204" pitchFamily="34" charset="0"/>
                <a:cs typeface="Arial" panose="020B0604020202020204" pitchFamily="34" charset="0"/>
              </a:rPr>
              <a:t>Students should check blood glucose before and during testing, if indicated in their plan.</a:t>
            </a:r>
          </a:p>
          <a:p>
            <a:pPr eaLnBrk="1" hangingPunct="1">
              <a:lnSpc>
                <a:spcPct val="90000"/>
              </a:lnSpc>
              <a:spcBef>
                <a:spcPct val="0"/>
              </a:spcBef>
              <a:buClr>
                <a:schemeClr val="tx1"/>
              </a:buClr>
              <a:buFontTx/>
              <a:buChar char="•"/>
            </a:pPr>
            <a:endParaRPr lang="en-US" altLang="en-US" sz="1000" dirty="0">
              <a:latin typeface="Arial" panose="020B0604020202020204" pitchFamily="34" charset="0"/>
              <a:cs typeface="Arial" panose="020B0604020202020204" pitchFamily="34" charset="0"/>
            </a:endParaRPr>
          </a:p>
          <a:p>
            <a:pPr marL="347663" lvl="1" indent="-231775" eaLnBrk="1" hangingPunct="1">
              <a:lnSpc>
                <a:spcPct val="90000"/>
              </a:lnSpc>
              <a:spcBef>
                <a:spcPct val="0"/>
              </a:spcBef>
              <a:buClr>
                <a:schemeClr val="tx1"/>
              </a:buClr>
              <a:buFontTx/>
              <a:buChar char="•"/>
            </a:pPr>
            <a:r>
              <a:rPr lang="en-US" altLang="en-US" sz="1000" dirty="0">
                <a:latin typeface="Arial" panose="020B0604020202020204" pitchFamily="34" charset="0"/>
                <a:cs typeface="Arial" panose="020B0604020202020204" pitchFamily="34" charset="0"/>
              </a:rPr>
              <a:t>Students should have access to food/drink and restroom during the testing period. </a:t>
            </a:r>
          </a:p>
          <a:p>
            <a:pPr eaLnBrk="1" hangingPunct="1">
              <a:lnSpc>
                <a:spcPct val="90000"/>
              </a:lnSpc>
              <a:spcBef>
                <a:spcPct val="0"/>
              </a:spcBef>
              <a:buClr>
                <a:schemeClr val="tx1"/>
              </a:buClr>
              <a:buFontTx/>
              <a:buChar char="•"/>
            </a:pPr>
            <a:endParaRPr lang="en-US" altLang="en-US" sz="1000" dirty="0">
              <a:latin typeface="Arial" panose="020B0604020202020204" pitchFamily="34" charset="0"/>
              <a:cs typeface="Arial" panose="020B0604020202020204" pitchFamily="34" charset="0"/>
            </a:endParaRPr>
          </a:p>
          <a:p>
            <a:pPr marL="347663" lvl="1" indent="-231775" eaLnBrk="1" hangingPunct="1">
              <a:lnSpc>
                <a:spcPct val="90000"/>
              </a:lnSpc>
              <a:spcBef>
                <a:spcPct val="0"/>
              </a:spcBef>
              <a:buClr>
                <a:schemeClr val="tx1"/>
              </a:buClr>
              <a:buFontTx/>
              <a:buChar char="•"/>
            </a:pPr>
            <a:r>
              <a:rPr lang="en-US" altLang="en-US" sz="1000" dirty="0">
                <a:latin typeface="Arial" panose="020B0604020202020204" pitchFamily="34" charset="0"/>
                <a:cs typeface="Arial" panose="020B0604020202020204" pitchFamily="34" charset="0"/>
              </a:rPr>
              <a:t>Students should be excused from testing with an opportunity for retake later, should a serious high or low blood glucose episode occur.</a:t>
            </a:r>
          </a:p>
        </p:txBody>
      </p:sp>
      <p:sp>
        <p:nvSpPr>
          <p:cNvPr id="4" name="Slide Number Placeholder 3"/>
          <p:cNvSpPr>
            <a:spLocks noGrp="1"/>
          </p:cNvSpPr>
          <p:nvPr>
            <p:ph type="sldNum" sz="quarter" idx="5"/>
          </p:nvPr>
        </p:nvSpPr>
        <p:spPr/>
        <p:txBody>
          <a:bodyPr/>
          <a:lstStyle/>
          <a:p>
            <a:fld id="{D4C846EA-692C-5749-8B3B-0EE8E95BA0D9}" type="slidenum">
              <a:rPr lang="en-US" smtClean="0"/>
              <a:t>11</a:t>
            </a:fld>
            <a:endParaRPr lang="en-US"/>
          </a:p>
        </p:txBody>
      </p:sp>
    </p:spTree>
    <p:extLst>
      <p:ext uri="{BB962C8B-B14F-4D97-AF65-F5344CB8AC3E}">
        <p14:creationId xmlns:p14="http://schemas.microsoft.com/office/powerpoint/2010/main" val="22385651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ts val="1875"/>
              </a:spcBef>
            </a:pPr>
            <a:r>
              <a:rPr lang="en-US" altLang="en-US" sz="1000" b="1" dirty="0">
                <a:latin typeface="Arial" panose="020B0604020202020204" pitchFamily="34" charset="0"/>
                <a:cs typeface="Arial" panose="020B0604020202020204" pitchFamily="34" charset="0"/>
              </a:rPr>
              <a:t>“Make the right choice the easy choice”</a:t>
            </a:r>
          </a:p>
          <a:p>
            <a:pPr eaLnBrk="1" hangingPunct="1">
              <a:spcBef>
                <a:spcPts val="1875"/>
              </a:spcBef>
            </a:pPr>
            <a:r>
              <a:rPr lang="en-US" altLang="en-US" sz="1000" b="1" dirty="0">
                <a:latin typeface="Arial" panose="020B0604020202020204" pitchFamily="34" charset="0"/>
                <a:cs typeface="Arial" panose="020B0604020202020204" pitchFamily="34" charset="0"/>
              </a:rPr>
              <a:t>Eliminate barriers to diabetes management:</a:t>
            </a:r>
          </a:p>
          <a:p>
            <a:pPr eaLnBrk="1" hangingPunct="1">
              <a:spcBef>
                <a:spcPts val="1875"/>
              </a:spcBef>
            </a:pPr>
            <a:r>
              <a:rPr lang="en-US" altLang="en-US" sz="1000" dirty="0">
                <a:latin typeface="Arial" panose="020B0604020202020204" pitchFamily="34" charset="0"/>
                <a:cs typeface="Arial" panose="020B0604020202020204" pitchFamily="34" charset="0"/>
              </a:rPr>
              <a:t>Become familiar with and follow the 504 plan, DMMP, IHP, and/or Emergency Care Plans.</a:t>
            </a:r>
          </a:p>
          <a:p>
            <a:pPr eaLnBrk="1" hangingPunct="1">
              <a:spcBef>
                <a:spcPts val="1250"/>
              </a:spcBef>
            </a:pPr>
            <a:r>
              <a:rPr lang="en-US" altLang="en-US" sz="1000" dirty="0">
                <a:latin typeface="Arial" panose="020B0604020202020204" pitchFamily="34" charset="0"/>
                <a:cs typeface="Arial" panose="020B0604020202020204" pitchFamily="34" charset="0"/>
              </a:rPr>
              <a:t>Eliminate barriers to:</a:t>
            </a:r>
          </a:p>
          <a:p>
            <a:pPr marL="0" lvl="2" indent="-171450" eaLnBrk="1" hangingPunct="1">
              <a:buClr>
                <a:schemeClr val="tx1"/>
              </a:buClr>
              <a:buFont typeface="Arial" panose="020B0604020202020204" pitchFamily="34" charset="0"/>
              <a:buChar char="•"/>
            </a:pPr>
            <a:r>
              <a:rPr lang="en-US" altLang="en-US" sz="1000" dirty="0">
                <a:latin typeface="Arial" panose="020B0604020202020204" pitchFamily="34" charset="0"/>
                <a:cs typeface="Arial" panose="020B0604020202020204" pitchFamily="34" charset="0"/>
              </a:rPr>
              <a:t> snacking</a:t>
            </a:r>
          </a:p>
          <a:p>
            <a:pPr marL="0" lvl="2" indent="-171450" eaLnBrk="1" hangingPunct="1">
              <a:buClr>
                <a:schemeClr val="tx1"/>
              </a:buClr>
              <a:buFont typeface="Arial" panose="020B0604020202020204" pitchFamily="34" charset="0"/>
              <a:buChar char="•"/>
            </a:pPr>
            <a:r>
              <a:rPr lang="en-US" altLang="en-US" sz="1000" dirty="0">
                <a:latin typeface="Arial" panose="020B0604020202020204" pitchFamily="34" charset="0"/>
                <a:cs typeface="Arial" panose="020B0604020202020204" pitchFamily="34" charset="0"/>
              </a:rPr>
              <a:t> blood glucose checks </a:t>
            </a:r>
          </a:p>
          <a:p>
            <a:pPr marL="0" lvl="2" indent="-171450" eaLnBrk="1" hangingPunct="1">
              <a:buClr>
                <a:schemeClr val="tx1"/>
              </a:buClr>
              <a:buFont typeface="Arial" panose="020B0604020202020204" pitchFamily="34" charset="0"/>
              <a:buChar char="•"/>
            </a:pPr>
            <a:r>
              <a:rPr lang="en-US" altLang="en-US" sz="1000" dirty="0">
                <a:latin typeface="Arial" panose="020B0604020202020204" pitchFamily="34" charset="0"/>
                <a:cs typeface="Arial" panose="020B0604020202020204" pitchFamily="34" charset="0"/>
              </a:rPr>
              <a:t> access to water and bathrooms</a:t>
            </a:r>
          </a:p>
          <a:p>
            <a:pPr marL="0" lvl="2" indent="-171450" eaLnBrk="1" hangingPunct="1">
              <a:buClr>
                <a:schemeClr val="tx1"/>
              </a:buClr>
              <a:buFont typeface="Arial" panose="020B0604020202020204" pitchFamily="34" charset="0"/>
              <a:buChar char="•"/>
            </a:pPr>
            <a:r>
              <a:rPr lang="en-US" altLang="en-US" sz="1000" dirty="0">
                <a:latin typeface="Arial" panose="020B0604020202020204" pitchFamily="34" charset="0"/>
                <a:cs typeface="Arial" panose="020B0604020202020204" pitchFamily="34" charset="0"/>
              </a:rPr>
              <a:t> insulin administration</a:t>
            </a:r>
          </a:p>
          <a:p>
            <a:pPr eaLnBrk="1" hangingPunct="1">
              <a:spcBef>
                <a:spcPts val="1250"/>
              </a:spcBef>
            </a:pPr>
            <a:r>
              <a:rPr lang="en-US" altLang="en-US" sz="1000" dirty="0">
                <a:latin typeface="Arial" panose="020B0604020202020204" pitchFamily="34" charset="0"/>
                <a:cs typeface="Arial" panose="020B0604020202020204" pitchFamily="34" charset="0"/>
              </a:rPr>
              <a:t>Avoid judgments based on individual blood glucose readings</a:t>
            </a:r>
          </a:p>
          <a:p>
            <a:pPr eaLnBrk="1" hangingPunct="1">
              <a:spcBef>
                <a:spcPts val="1250"/>
              </a:spcBef>
            </a:pPr>
            <a:r>
              <a:rPr lang="en-US" altLang="en-US" sz="1000" dirty="0">
                <a:latin typeface="Arial" panose="020B0604020202020204" pitchFamily="34" charset="0"/>
                <a:cs typeface="Arial" panose="020B0604020202020204" pitchFamily="34" charset="0"/>
              </a:rPr>
              <a:t>Communicate with parent/guardian and school nurse </a:t>
            </a:r>
          </a:p>
        </p:txBody>
      </p:sp>
      <p:sp>
        <p:nvSpPr>
          <p:cNvPr id="4" name="Slide Number Placeholder 3"/>
          <p:cNvSpPr>
            <a:spLocks noGrp="1"/>
          </p:cNvSpPr>
          <p:nvPr>
            <p:ph type="sldNum" sz="quarter" idx="5"/>
          </p:nvPr>
        </p:nvSpPr>
        <p:spPr/>
        <p:txBody>
          <a:bodyPr/>
          <a:lstStyle/>
          <a:p>
            <a:fld id="{D4C846EA-692C-5749-8B3B-0EE8E95BA0D9}" type="slidenum">
              <a:rPr lang="en-US" smtClean="0"/>
              <a:t>12</a:t>
            </a:fld>
            <a:endParaRPr lang="en-US"/>
          </a:p>
        </p:txBody>
      </p:sp>
    </p:spTree>
    <p:extLst>
      <p:ext uri="{BB962C8B-B14F-4D97-AF65-F5344CB8AC3E}">
        <p14:creationId xmlns:p14="http://schemas.microsoft.com/office/powerpoint/2010/main" val="25791336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50" dirty="0"/>
          </a:p>
        </p:txBody>
      </p:sp>
      <p:sp>
        <p:nvSpPr>
          <p:cNvPr id="4" name="Slide Number Placeholder 3"/>
          <p:cNvSpPr>
            <a:spLocks noGrp="1"/>
          </p:cNvSpPr>
          <p:nvPr>
            <p:ph type="sldNum" sz="quarter" idx="5"/>
          </p:nvPr>
        </p:nvSpPr>
        <p:spPr/>
        <p:txBody>
          <a:bodyPr/>
          <a:lstStyle/>
          <a:p>
            <a:fld id="{D4C846EA-692C-5749-8B3B-0EE8E95BA0D9}" type="slidenum">
              <a:rPr lang="en-US" smtClean="0"/>
              <a:t>13</a:t>
            </a:fld>
            <a:endParaRPr lang="en-US"/>
          </a:p>
        </p:txBody>
      </p:sp>
    </p:spTree>
    <p:extLst>
      <p:ext uri="{BB962C8B-B14F-4D97-AF65-F5344CB8AC3E}">
        <p14:creationId xmlns:p14="http://schemas.microsoft.com/office/powerpoint/2010/main" val="2372326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50" dirty="0"/>
          </a:p>
        </p:txBody>
      </p:sp>
      <p:sp>
        <p:nvSpPr>
          <p:cNvPr id="4" name="Slide Number Placeholder 3"/>
          <p:cNvSpPr>
            <a:spLocks noGrp="1"/>
          </p:cNvSpPr>
          <p:nvPr>
            <p:ph type="sldNum" sz="quarter" idx="5"/>
          </p:nvPr>
        </p:nvSpPr>
        <p:spPr/>
        <p:txBody>
          <a:bodyPr/>
          <a:lstStyle/>
          <a:p>
            <a:fld id="{D4C846EA-692C-5749-8B3B-0EE8E95BA0D9}" type="slidenum">
              <a:rPr lang="en-US" smtClean="0"/>
              <a:t>14</a:t>
            </a:fld>
            <a:endParaRPr lang="en-US"/>
          </a:p>
        </p:txBody>
      </p:sp>
    </p:spTree>
    <p:extLst>
      <p:ext uri="{BB962C8B-B14F-4D97-AF65-F5344CB8AC3E}">
        <p14:creationId xmlns:p14="http://schemas.microsoft.com/office/powerpoint/2010/main" val="2531062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233363">
              <a:defRPr/>
            </a:pPr>
            <a:endParaRPr lang="en-US" altLang="en-US" sz="1050" dirty="0">
              <a:cs typeface="Arial" panose="020B0604020202020204" pitchFamily="34" charset="0"/>
            </a:endParaRPr>
          </a:p>
        </p:txBody>
      </p:sp>
      <p:sp>
        <p:nvSpPr>
          <p:cNvPr id="4" name="Slide Number Placeholder 3"/>
          <p:cNvSpPr>
            <a:spLocks noGrp="1"/>
          </p:cNvSpPr>
          <p:nvPr>
            <p:ph type="sldNum" sz="quarter" idx="5"/>
          </p:nvPr>
        </p:nvSpPr>
        <p:spPr/>
        <p:txBody>
          <a:bodyPr/>
          <a:lstStyle/>
          <a:p>
            <a:fld id="{D4C846EA-692C-5749-8B3B-0EE8E95BA0D9}" type="slidenum">
              <a:rPr lang="en-US" smtClean="0"/>
              <a:t>15</a:t>
            </a:fld>
            <a:endParaRPr lang="en-US"/>
          </a:p>
        </p:txBody>
      </p:sp>
    </p:spTree>
    <p:extLst>
      <p:ext uri="{BB962C8B-B14F-4D97-AF65-F5344CB8AC3E}">
        <p14:creationId xmlns:p14="http://schemas.microsoft.com/office/powerpoint/2010/main" val="23403977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endParaRPr lang="en-US" sz="1050" dirty="0">
              <a:cs typeface="Arial" panose="020B0604020202020204" pitchFamily="34" charset="0"/>
            </a:endParaRPr>
          </a:p>
        </p:txBody>
      </p:sp>
      <p:sp>
        <p:nvSpPr>
          <p:cNvPr id="4" name="Slide Number Placeholder 3"/>
          <p:cNvSpPr>
            <a:spLocks noGrp="1"/>
          </p:cNvSpPr>
          <p:nvPr>
            <p:ph type="sldNum" sz="quarter" idx="5"/>
          </p:nvPr>
        </p:nvSpPr>
        <p:spPr/>
        <p:txBody>
          <a:bodyPr/>
          <a:lstStyle/>
          <a:p>
            <a:fld id="{D4C846EA-692C-5749-8B3B-0EE8E95BA0D9}" type="slidenum">
              <a:rPr lang="en-US" smtClean="0"/>
              <a:t>16</a:t>
            </a:fld>
            <a:endParaRPr lang="en-US"/>
          </a:p>
        </p:txBody>
      </p:sp>
    </p:spTree>
    <p:extLst>
      <p:ext uri="{BB962C8B-B14F-4D97-AF65-F5344CB8AC3E}">
        <p14:creationId xmlns:p14="http://schemas.microsoft.com/office/powerpoint/2010/main" val="26466678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236140" eaLnBrk="1" hangingPunct="1">
              <a:lnSpc>
                <a:spcPct val="95000"/>
              </a:lnSpc>
              <a:spcBef>
                <a:spcPct val="0"/>
              </a:spcBef>
              <a:defRPr/>
            </a:pPr>
            <a:r>
              <a:rPr lang="en-US" altLang="en-US" sz="1000" dirty="0">
                <a:latin typeface="Arial" panose="020B0604020202020204" pitchFamily="34" charset="0"/>
                <a:cs typeface="Arial" panose="020B0604020202020204" pitchFamily="34" charset="0"/>
              </a:rPr>
              <a:t>Each training component was created specifically for school nurses and other qualified health care professionals to train school personnel.        </a:t>
            </a:r>
          </a:p>
          <a:p>
            <a:pPr indent="-236140" eaLnBrk="1" hangingPunct="1">
              <a:lnSpc>
                <a:spcPct val="95000"/>
              </a:lnSpc>
              <a:spcBef>
                <a:spcPct val="0"/>
              </a:spcBef>
              <a:defRPr/>
            </a:pPr>
            <a:endParaRPr lang="en-US" altLang="en-US" sz="1000" dirty="0">
              <a:latin typeface="Arial" panose="020B0604020202020204" pitchFamily="34" charset="0"/>
              <a:cs typeface="Arial" panose="020B0604020202020204" pitchFamily="34" charset="0"/>
            </a:endParaRPr>
          </a:p>
          <a:p>
            <a:pPr indent="-233363">
              <a:lnSpc>
                <a:spcPct val="95000"/>
              </a:lnSpc>
              <a:spcBef>
                <a:spcPct val="0"/>
              </a:spcBef>
              <a:defRPr/>
            </a:pPr>
            <a:r>
              <a:rPr lang="en-US" altLang="en-US" sz="1000" dirty="0">
                <a:latin typeface="Arial" panose="020B0604020202020204" pitchFamily="34" charset="0"/>
                <a:cs typeface="Arial" panose="020B0604020202020204" pitchFamily="34" charset="0"/>
              </a:rPr>
              <a:t> These components are:</a:t>
            </a:r>
          </a:p>
          <a:p>
            <a:pPr indent="-233363">
              <a:defRPr/>
            </a:pPr>
            <a:r>
              <a:rPr lang="en-US" altLang="en-US" sz="1000" dirty="0">
                <a:latin typeface="Arial" panose="020B0604020202020204" pitchFamily="34" charset="0"/>
                <a:cs typeface="Arial" panose="020B0604020202020204" pitchFamily="34" charset="0"/>
              </a:rPr>
              <a:t>• Diabetes Basics</a:t>
            </a:r>
          </a:p>
          <a:p>
            <a:pPr indent="-233363">
              <a:defRPr/>
            </a:pPr>
            <a:r>
              <a:rPr lang="en-US" altLang="en-US" sz="1000" dirty="0">
                <a:latin typeface="Arial" panose="020B0604020202020204" pitchFamily="34" charset="0"/>
                <a:cs typeface="Arial" panose="020B0604020202020204" pitchFamily="34" charset="0"/>
              </a:rPr>
              <a:t>• Diabetes Medical Management Plan</a:t>
            </a:r>
          </a:p>
          <a:p>
            <a:pPr indent="-233363">
              <a:defRPr/>
            </a:pPr>
            <a:r>
              <a:rPr lang="en-US" altLang="en-US" sz="1000" dirty="0">
                <a:latin typeface="Arial" panose="020B0604020202020204" pitchFamily="34" charset="0"/>
                <a:cs typeface="Arial" panose="020B0604020202020204" pitchFamily="34" charset="0"/>
              </a:rPr>
              <a:t>• Hypoglycemia</a:t>
            </a:r>
          </a:p>
          <a:p>
            <a:pPr indent="-233363">
              <a:defRPr/>
            </a:pPr>
            <a:r>
              <a:rPr lang="en-US" altLang="en-US" sz="1000" dirty="0">
                <a:latin typeface="Arial" panose="020B0604020202020204" pitchFamily="34" charset="0"/>
                <a:cs typeface="Arial" panose="020B0604020202020204" pitchFamily="34" charset="0"/>
              </a:rPr>
              <a:t>• Hyperglycemia</a:t>
            </a:r>
          </a:p>
          <a:p>
            <a:pPr indent="-233363">
              <a:defRPr/>
            </a:pPr>
            <a:r>
              <a:rPr lang="en-US" altLang="en-US" sz="1000" dirty="0">
                <a:latin typeface="Arial" panose="020B0604020202020204" pitchFamily="34" charset="0"/>
                <a:cs typeface="Arial" panose="020B0604020202020204" pitchFamily="34" charset="0"/>
              </a:rPr>
              <a:t>• Blood Glucose Monitoring</a:t>
            </a:r>
          </a:p>
          <a:p>
            <a:pPr indent="-233363">
              <a:defRPr/>
            </a:pPr>
            <a:r>
              <a:rPr lang="en-US" altLang="en-US" sz="1000" dirty="0">
                <a:latin typeface="Arial" panose="020B0604020202020204" pitchFamily="34" charset="0"/>
                <a:cs typeface="Arial" panose="020B0604020202020204" pitchFamily="34" charset="0"/>
              </a:rPr>
              <a:t>• Continuous Glucose Monitoring</a:t>
            </a:r>
          </a:p>
          <a:p>
            <a:pPr indent="-233363">
              <a:defRPr/>
            </a:pPr>
            <a:r>
              <a:rPr lang="en-US" altLang="en-US" sz="1000" dirty="0">
                <a:latin typeface="Arial" panose="020B0604020202020204" pitchFamily="34" charset="0"/>
                <a:cs typeface="Arial" panose="020B0604020202020204" pitchFamily="34" charset="0"/>
              </a:rPr>
              <a:t>• Glucagon Administration</a:t>
            </a:r>
          </a:p>
          <a:p>
            <a:pPr indent="-233363">
              <a:defRPr/>
            </a:pPr>
            <a:r>
              <a:rPr lang="en-US" altLang="en-US" sz="1000" dirty="0">
                <a:latin typeface="Arial" panose="020B0604020202020204" pitchFamily="34" charset="0"/>
                <a:cs typeface="Arial" panose="020B0604020202020204" pitchFamily="34" charset="0"/>
              </a:rPr>
              <a:t>• Insulin Basics</a:t>
            </a:r>
          </a:p>
          <a:p>
            <a:pPr indent="-233363">
              <a:defRPr/>
            </a:pPr>
            <a:r>
              <a:rPr lang="en-US" altLang="en-US" sz="1000" dirty="0">
                <a:latin typeface="Arial" panose="020B0604020202020204" pitchFamily="34" charset="0"/>
                <a:cs typeface="Arial" panose="020B0604020202020204" pitchFamily="34" charset="0"/>
              </a:rPr>
              <a:t>• Insulin by Syringe and Vial</a:t>
            </a:r>
          </a:p>
          <a:p>
            <a:pPr indent="-233363">
              <a:defRPr/>
            </a:pPr>
            <a:r>
              <a:rPr lang="en-US" altLang="en-US" sz="1000" dirty="0">
                <a:latin typeface="Arial" panose="020B0604020202020204" pitchFamily="34" charset="0"/>
                <a:cs typeface="Arial" panose="020B0604020202020204" pitchFamily="34" charset="0"/>
              </a:rPr>
              <a:t>• Insulin by Pen</a:t>
            </a:r>
          </a:p>
          <a:p>
            <a:pPr indent="-233363">
              <a:defRPr/>
            </a:pPr>
            <a:r>
              <a:rPr lang="en-US" altLang="en-US" sz="1000" dirty="0">
                <a:latin typeface="Arial" panose="020B0604020202020204" pitchFamily="34" charset="0"/>
                <a:cs typeface="Arial" panose="020B0604020202020204" pitchFamily="34" charset="0"/>
              </a:rPr>
              <a:t>• Insulin by Pump</a:t>
            </a:r>
          </a:p>
          <a:p>
            <a:pPr indent="-233363">
              <a:defRPr/>
            </a:pPr>
            <a:r>
              <a:rPr lang="en-US" altLang="en-US" sz="1000" dirty="0">
                <a:latin typeface="Arial" panose="020B0604020202020204" pitchFamily="34" charset="0"/>
                <a:cs typeface="Arial" panose="020B0604020202020204" pitchFamily="34" charset="0"/>
              </a:rPr>
              <a:t>• Ketones</a:t>
            </a:r>
          </a:p>
          <a:p>
            <a:pPr indent="-233363">
              <a:defRPr/>
            </a:pPr>
            <a:r>
              <a:rPr lang="en-US" altLang="en-US" sz="1000" dirty="0">
                <a:latin typeface="Arial" panose="020B0604020202020204" pitchFamily="34" charset="0"/>
                <a:cs typeface="Arial" panose="020B0604020202020204" pitchFamily="34" charset="0"/>
              </a:rPr>
              <a:t>• Nutrition and Physical Activity</a:t>
            </a:r>
          </a:p>
          <a:p>
            <a:pPr indent="-233363">
              <a:defRPr/>
            </a:pPr>
            <a:r>
              <a:rPr lang="en-US" altLang="en-US" sz="1000" dirty="0">
                <a:latin typeface="Arial" panose="020B0604020202020204" pitchFamily="34" charset="0"/>
                <a:cs typeface="Arial" panose="020B0604020202020204" pitchFamily="34" charset="0"/>
              </a:rPr>
              <a:t>• After-School Programs, Sports and Camps</a:t>
            </a:r>
          </a:p>
          <a:p>
            <a:pPr indent="-233363">
              <a:defRPr/>
            </a:pPr>
            <a:r>
              <a:rPr lang="en-US" altLang="en-US" sz="1000" dirty="0">
                <a:latin typeface="Arial" panose="020B0604020202020204" pitchFamily="34" charset="0"/>
                <a:cs typeface="Arial" panose="020B0604020202020204" pitchFamily="34" charset="0"/>
              </a:rPr>
              <a:t>• Before- and After- School Care</a:t>
            </a:r>
          </a:p>
          <a:p>
            <a:pPr>
              <a:defRPr/>
            </a:pPr>
            <a:r>
              <a:rPr lang="en-US" sz="1000" dirty="0">
                <a:latin typeface="Arial" panose="020B0604020202020204" pitchFamily="34" charset="0"/>
                <a:cs typeface="Arial" panose="020B0604020202020204" pitchFamily="34" charset="0"/>
              </a:rPr>
              <a:t>• Childcare</a:t>
            </a:r>
          </a:p>
          <a:p>
            <a:pPr indent="-233363">
              <a:defRPr/>
            </a:pPr>
            <a:r>
              <a:rPr lang="en-US" altLang="en-US" sz="1000" dirty="0">
                <a:latin typeface="Arial" panose="020B0604020202020204" pitchFamily="34" charset="0"/>
                <a:cs typeface="Arial" panose="020B0604020202020204" pitchFamily="34" charset="0"/>
              </a:rPr>
              <a:t>• Psychosocial Aspects</a:t>
            </a:r>
          </a:p>
          <a:p>
            <a:pPr indent="-233363">
              <a:defRPr/>
            </a:pPr>
            <a:r>
              <a:rPr lang="en-US" altLang="en-US" sz="1000" dirty="0">
                <a:latin typeface="Arial" panose="020B0604020202020204" pitchFamily="34" charset="0"/>
                <a:cs typeface="Arial" panose="020B0604020202020204" pitchFamily="34" charset="0"/>
              </a:rPr>
              <a:t>• Legal Considerations</a:t>
            </a:r>
          </a:p>
          <a:p>
            <a:pPr indent="-233363">
              <a:defRPr/>
            </a:pPr>
            <a:r>
              <a:rPr lang="en-US" altLang="en-US" sz="1000" dirty="0">
                <a:latin typeface="Arial" panose="020B0604020202020204" pitchFamily="34" charset="0"/>
                <a:cs typeface="Arial" panose="020B0604020202020204" pitchFamily="34" charset="0"/>
              </a:rPr>
              <a:t>• Type 2 Diabetes</a:t>
            </a:r>
          </a:p>
          <a:p>
            <a:pPr marL="0" lvl="1" indent="-233363">
              <a:lnSpc>
                <a:spcPct val="95000"/>
              </a:lnSpc>
              <a:spcBef>
                <a:spcPct val="0"/>
              </a:spcBef>
              <a:buFontTx/>
              <a:buChar char="•"/>
              <a:defRPr/>
            </a:pPr>
            <a:endParaRPr lang="en-US" altLang="en-US" sz="1000" dirty="0">
              <a:latin typeface="Arial" panose="020B0604020202020204" pitchFamily="34" charset="0"/>
              <a:cs typeface="Arial" panose="020B0604020202020204" pitchFamily="34" charset="0"/>
            </a:endParaRPr>
          </a:p>
          <a:p>
            <a:pPr indent="-233363">
              <a:lnSpc>
                <a:spcPct val="95000"/>
              </a:lnSpc>
              <a:spcBef>
                <a:spcPct val="0"/>
              </a:spcBef>
              <a:defRPr/>
            </a:pPr>
            <a:r>
              <a:rPr lang="en-US" altLang="en-US" sz="1000" dirty="0">
                <a:latin typeface="Arial" panose="020B0604020202020204" pitchFamily="34" charset="0"/>
                <a:cs typeface="Arial" panose="020B0604020202020204" pitchFamily="34" charset="0"/>
              </a:rPr>
              <a:t>This unit is </a:t>
            </a:r>
            <a:r>
              <a:rPr lang="en-US" altLang="en-US" sz="1000" b="1" dirty="0">
                <a:latin typeface="Arial" panose="020B0604020202020204" pitchFamily="34" charset="0"/>
                <a:cs typeface="Arial" panose="020B0604020202020204" pitchFamily="34" charset="0"/>
              </a:rPr>
              <a:t>Hyperglycemia</a:t>
            </a:r>
            <a:r>
              <a:rPr lang="en-US" altLang="en-US" sz="1000" dirty="0">
                <a:latin typeface="Arial" panose="020B0604020202020204" pitchFamily="34" charset="0"/>
                <a:cs typeface="Arial" panose="020B0604020202020204" pitchFamily="34" charset="0"/>
              </a:rPr>
              <a:t>.</a:t>
            </a:r>
            <a:endParaRPr lang="en-US" sz="1000" dirty="0">
              <a:latin typeface="Arial" panose="020B0604020202020204" pitchFamily="34" charset="0"/>
              <a:cs typeface="Arial" panose="020B0604020202020204" pitchFamily="34" charset="0"/>
            </a:endParaRPr>
          </a:p>
          <a:p>
            <a:endParaRPr lang="en-US"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4C846EA-692C-5749-8B3B-0EE8E95BA0D9}" type="slidenum">
              <a:rPr lang="en-US" smtClean="0"/>
              <a:t>2</a:t>
            </a:fld>
            <a:endParaRPr lang="en-US"/>
          </a:p>
        </p:txBody>
      </p:sp>
    </p:spTree>
    <p:extLst>
      <p:ext uri="{BB962C8B-B14F-4D97-AF65-F5344CB8AC3E}">
        <p14:creationId xmlns:p14="http://schemas.microsoft.com/office/powerpoint/2010/main" val="35584693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sz="1000" b="1" dirty="0">
                <a:latin typeface="Arial" panose="020B0604020202020204" pitchFamily="34" charset="0"/>
                <a:cs typeface="Arial" panose="020B0604020202020204" pitchFamily="34" charset="0"/>
              </a:rPr>
              <a:t>The objectives are for participants to be able to understand:</a:t>
            </a:r>
          </a:p>
          <a:p>
            <a:pPr marL="228600" lvl="1" eaLnBrk="1" hangingPunct="1"/>
            <a:endParaRPr lang="en-US" altLang="en-US" sz="1000" dirty="0">
              <a:latin typeface="Arial" panose="020B0604020202020204" pitchFamily="34" charset="0"/>
              <a:cs typeface="Arial" panose="020B0604020202020204" pitchFamily="34" charset="0"/>
            </a:endParaRPr>
          </a:p>
          <a:p>
            <a:pPr lvl="1" indent="-225425" eaLnBrk="1" hangingPunct="1">
              <a:spcBef>
                <a:spcPct val="0"/>
              </a:spcBef>
              <a:buFontTx/>
              <a:buChar char="•"/>
            </a:pPr>
            <a:r>
              <a:rPr lang="en-US" altLang="en-US" sz="1000" dirty="0">
                <a:latin typeface="Arial" panose="020B0604020202020204" pitchFamily="34" charset="0"/>
                <a:cs typeface="Arial" panose="020B0604020202020204" pitchFamily="34" charset="0"/>
              </a:rPr>
              <a:t>.Recognition of high blood glucose symptoms</a:t>
            </a:r>
          </a:p>
          <a:p>
            <a:pPr lvl="1" indent="-225425" eaLnBrk="1" hangingPunct="1">
              <a:spcBef>
                <a:spcPct val="0"/>
              </a:spcBef>
              <a:buFontTx/>
              <a:buChar char="•"/>
            </a:pPr>
            <a:r>
              <a:rPr lang="en-US" altLang="en-US" sz="1000" dirty="0">
                <a:latin typeface="Arial" panose="020B0604020202020204" pitchFamily="34" charset="0"/>
                <a:cs typeface="Arial" panose="020B0604020202020204" pitchFamily="34" charset="0"/>
              </a:rPr>
              <a:t>Treatment of high low blood glucose </a:t>
            </a:r>
          </a:p>
          <a:p>
            <a:pPr lvl="1" indent="-225425" eaLnBrk="1" hangingPunct="1">
              <a:spcBef>
                <a:spcPct val="0"/>
              </a:spcBef>
              <a:buFontTx/>
              <a:buChar char="•"/>
            </a:pPr>
            <a:r>
              <a:rPr lang="en-US" altLang="en-US" sz="1000" dirty="0">
                <a:latin typeface="Arial" panose="020B0604020202020204" pitchFamily="34" charset="0"/>
                <a:cs typeface="Arial" panose="020B0604020202020204" pitchFamily="34" charset="0"/>
              </a:rPr>
              <a:t>Reduce risk of high blood glucose </a:t>
            </a:r>
          </a:p>
          <a:p>
            <a:pPr lvl="1" indent="-225425" eaLnBrk="1" hangingPunct="1">
              <a:spcBef>
                <a:spcPct val="0"/>
              </a:spcBef>
              <a:buFontTx/>
              <a:buChar char="•"/>
            </a:pPr>
            <a:r>
              <a:rPr lang="en-US" altLang="en-US" sz="1000" dirty="0">
                <a:latin typeface="Arial" panose="020B0604020202020204" pitchFamily="34" charset="0"/>
                <a:cs typeface="Arial" panose="020B0604020202020204" pitchFamily="34" charset="0"/>
              </a:rPr>
              <a:t>Short and long-term risks and complications</a:t>
            </a:r>
          </a:p>
          <a:p>
            <a:pPr marL="346075" lvl="1" indent="-122238" eaLnBrk="1" hangingPunct="1">
              <a:spcBef>
                <a:spcPts val="1200"/>
              </a:spcBef>
              <a:buFontTx/>
              <a:buChar char="•"/>
            </a:pPr>
            <a:endParaRPr lang="en-US" altLang="en-US" sz="1000" dirty="0">
              <a:latin typeface="Arial" panose="020B0604020202020204" pitchFamily="34" charset="0"/>
              <a:cs typeface="Arial" panose="020B0604020202020204" pitchFamily="34" charset="0"/>
            </a:endParaRPr>
          </a:p>
          <a:p>
            <a:endParaRPr lang="en-US" sz="1000" dirty="0">
              <a:latin typeface="Arial" panose="020B0604020202020204" pitchFamily="34" charset="0"/>
              <a:cs typeface="Arial" panose="020B0604020202020204" pitchFamily="34" charset="0"/>
            </a:endParaRPr>
          </a:p>
          <a:p>
            <a:endParaRPr lang="en-US"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46AAD92F-06A2-3446-8211-5D5BA9F604B3}" type="slidenum">
              <a:rPr lang="en-US" smtClean="0"/>
              <a:pPr/>
              <a:t>3</a:t>
            </a:fld>
            <a:endParaRPr lang="en-US" dirty="0"/>
          </a:p>
        </p:txBody>
      </p:sp>
    </p:spTree>
    <p:extLst>
      <p:ext uri="{BB962C8B-B14F-4D97-AF65-F5344CB8AC3E}">
        <p14:creationId xmlns:p14="http://schemas.microsoft.com/office/powerpoint/2010/main" val="16124912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60000"/>
              </a:spcBef>
              <a:defRPr/>
            </a:pPr>
            <a:r>
              <a:rPr lang="en-US" altLang="en-US" sz="1000" b="1" dirty="0">
                <a:latin typeface="Arial" panose="020B0604020202020204" pitchFamily="34" charset="0"/>
                <a:cs typeface="Arial" panose="020B0604020202020204" pitchFamily="34" charset="0"/>
              </a:rPr>
              <a:t>Let’s review a few vocabulary terms related to hyperglycemia:</a:t>
            </a:r>
          </a:p>
          <a:p>
            <a:pPr marL="171450" indent="-171450" eaLnBrk="1" hangingPunct="1">
              <a:spcBef>
                <a:spcPts val="1200"/>
              </a:spcBef>
              <a:buFont typeface="Arial" panose="020B0604020202020204" pitchFamily="34" charset="0"/>
              <a:buChar char="•"/>
              <a:defRPr/>
            </a:pPr>
            <a:r>
              <a:rPr lang="en-US" altLang="en-US" sz="1000" b="1" dirty="0">
                <a:latin typeface="Arial" panose="020B0604020202020204" pitchFamily="34" charset="0"/>
                <a:cs typeface="Arial" panose="020B0604020202020204" pitchFamily="34" charset="0"/>
              </a:rPr>
              <a:t>Hyperglycemia - </a:t>
            </a:r>
            <a:r>
              <a:rPr lang="en-US" altLang="en-US" sz="1000" dirty="0">
                <a:latin typeface="Arial" panose="020B0604020202020204" pitchFamily="34" charset="0"/>
                <a:cs typeface="Arial" panose="020B0604020202020204" pitchFamily="34" charset="0"/>
              </a:rPr>
              <a:t>high a level of glucose in the blood.</a:t>
            </a:r>
          </a:p>
          <a:p>
            <a:pPr marL="171450" indent="-171450" eaLnBrk="1" hangingPunct="1">
              <a:spcBef>
                <a:spcPts val="838"/>
              </a:spcBef>
              <a:buFont typeface="Arial" panose="020B0604020202020204" pitchFamily="34" charset="0"/>
              <a:buChar char="•"/>
              <a:defRPr/>
            </a:pPr>
            <a:r>
              <a:rPr lang="en-US" altLang="en-US" sz="1000" b="1" dirty="0">
                <a:latin typeface="Arial" panose="020B0604020202020204" pitchFamily="34" charset="0"/>
                <a:cs typeface="Arial" panose="020B0604020202020204" pitchFamily="34" charset="0"/>
              </a:rPr>
              <a:t>Ketones</a:t>
            </a:r>
            <a:r>
              <a:rPr lang="en-US" altLang="en-US" sz="1000" dirty="0">
                <a:latin typeface="Arial" panose="020B0604020202020204" pitchFamily="34" charset="0"/>
                <a:cs typeface="Arial" panose="020B0604020202020204" pitchFamily="34" charset="0"/>
              </a:rPr>
              <a:t> - (ketone bodies) Chemicals that the body makes when there is not enough insulin in the blood and the body must break down fat for its energy.  </a:t>
            </a:r>
          </a:p>
          <a:p>
            <a:pPr marL="171450" indent="-171450" eaLnBrk="1" hangingPunct="1">
              <a:spcBef>
                <a:spcPts val="838"/>
              </a:spcBef>
              <a:buFont typeface="Arial" panose="020B0604020202020204" pitchFamily="34" charset="0"/>
              <a:buChar char="•"/>
              <a:defRPr/>
            </a:pPr>
            <a:r>
              <a:rPr lang="en-US" altLang="en-US" sz="1000" b="1" dirty="0">
                <a:latin typeface="Arial" panose="020B0604020202020204" pitchFamily="34" charset="0"/>
                <a:cs typeface="Arial" panose="020B0604020202020204" pitchFamily="34" charset="0"/>
              </a:rPr>
              <a:t>Diabetic ketoacidosis (DKA) -</a:t>
            </a:r>
            <a:r>
              <a:rPr lang="en-US" altLang="en-US" sz="1000" dirty="0">
                <a:latin typeface="Arial" panose="020B0604020202020204" pitchFamily="34" charset="0"/>
                <a:cs typeface="Arial" panose="020B0604020202020204" pitchFamily="34" charset="0"/>
              </a:rPr>
              <a:t>Diabetic ketoacidosis (DKA) is an acute metabolic complication of diabetes characterized by excess acid in the blood which can be life threatening. </a:t>
            </a:r>
          </a:p>
          <a:p>
            <a:pPr marL="171450" indent="-171450" eaLnBrk="1" hangingPunct="1">
              <a:spcBef>
                <a:spcPts val="838"/>
              </a:spcBef>
              <a:buFont typeface="Arial" panose="020B0604020202020204" pitchFamily="34" charset="0"/>
              <a:buChar char="•"/>
              <a:defRPr/>
            </a:pPr>
            <a:r>
              <a:rPr lang="en-US" altLang="en-US" sz="1000" b="1" dirty="0">
                <a:latin typeface="Arial" panose="020B0604020202020204" pitchFamily="34" charset="0"/>
                <a:cs typeface="Arial" panose="020B0604020202020204" pitchFamily="34" charset="0"/>
              </a:rPr>
              <a:t>Ketone testing - </a:t>
            </a:r>
            <a:r>
              <a:rPr lang="en-US" altLang="en-US" sz="1000" dirty="0">
                <a:latin typeface="Arial" panose="020B0604020202020204" pitchFamily="34" charset="0"/>
                <a:cs typeface="Arial" panose="020B0604020202020204" pitchFamily="34" charset="0"/>
              </a:rPr>
              <a:t>a procedure for measuring the level of ketones in the urine or blood. </a:t>
            </a:r>
          </a:p>
          <a:p>
            <a:pPr marL="171450" indent="-171450" eaLnBrk="1" hangingPunct="1">
              <a:spcBef>
                <a:spcPts val="838"/>
              </a:spcBef>
              <a:buFont typeface="Arial" panose="020B0604020202020204" pitchFamily="34" charset="0"/>
              <a:buChar char="•"/>
              <a:defRPr/>
            </a:pPr>
            <a:r>
              <a:rPr lang="en-US" altLang="en-US" sz="1000" b="1" dirty="0">
                <a:latin typeface="Arial" panose="020B0604020202020204" pitchFamily="34" charset="0"/>
                <a:cs typeface="Arial" panose="020B0604020202020204" pitchFamily="34" charset="0"/>
              </a:rPr>
              <a:t>Glucose – </a:t>
            </a:r>
            <a:r>
              <a:rPr lang="en-US" altLang="en-US" sz="1000" b="0" dirty="0">
                <a:latin typeface="Arial" panose="020B0604020202020204" pitchFamily="34" charset="0"/>
                <a:cs typeface="Arial" panose="020B0604020202020204" pitchFamily="34" charset="0"/>
              </a:rPr>
              <a:t>result of food being broken down for energy; </a:t>
            </a:r>
            <a:r>
              <a:rPr lang="en-US" altLang="en-US" sz="1000" dirty="0">
                <a:latin typeface="Arial" panose="020B0604020202020204" pitchFamily="34" charset="0"/>
                <a:cs typeface="Arial" panose="020B0604020202020204" pitchFamily="34" charset="0"/>
              </a:rPr>
              <a:t>all body cells need this energy to function</a:t>
            </a:r>
            <a:endParaRPr lang="en-US" sz="1000" dirty="0">
              <a:latin typeface="Arial" panose="020B0604020202020204" pitchFamily="34" charset="0"/>
              <a:cs typeface="Arial" panose="020B0604020202020204" pitchFamily="34" charset="0"/>
            </a:endParaRPr>
          </a:p>
          <a:p>
            <a:endParaRPr lang="en-US"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4C846EA-692C-5749-8B3B-0EE8E95BA0D9}" type="slidenum">
              <a:rPr lang="en-US" smtClean="0"/>
              <a:t>4</a:t>
            </a:fld>
            <a:endParaRPr lang="en-US"/>
          </a:p>
        </p:txBody>
      </p:sp>
    </p:spTree>
    <p:extLst>
      <p:ext uri="{BB962C8B-B14F-4D97-AF65-F5344CB8AC3E}">
        <p14:creationId xmlns:p14="http://schemas.microsoft.com/office/powerpoint/2010/main" val="11831671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0"/>
              </a:spcBef>
              <a:spcAft>
                <a:spcPts val="1200"/>
              </a:spcAft>
              <a:buClrTx/>
              <a:buSzTx/>
              <a:buFontTx/>
              <a:buNone/>
              <a:tabLst/>
              <a:defRPr/>
            </a:pPr>
            <a:r>
              <a:rPr kumimoji="0" lang="en-US" altLang="en-US" sz="1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Hyperglycemia is a term that refers to high blood glucose level in the blood.  </a:t>
            </a:r>
          </a:p>
          <a:p>
            <a:pPr marL="0" marR="0" lvl="0" indent="0" algn="l" defTabSz="914400" rtl="0" eaLnBrk="1" fontAlgn="base" latinLnBrk="0" hangingPunct="1">
              <a:lnSpc>
                <a:spcPct val="100000"/>
              </a:lnSpc>
              <a:spcBef>
                <a:spcPct val="0"/>
              </a:spcBef>
              <a:spcAft>
                <a:spcPts val="1200"/>
              </a:spcAft>
              <a:buClrTx/>
              <a:buSzTx/>
              <a:buFontTx/>
              <a:buNone/>
              <a:tabLst/>
              <a:defRPr/>
            </a:pPr>
            <a: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Yet the irony is that with all the glucose floating around in the blood the body cells are actually starving because glucose cannot get in. </a:t>
            </a:r>
            <a:endParaRPr kumimoji="0" lang="en-US" altLang="en-US" sz="1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ts val="1200"/>
              </a:spcAft>
              <a:buClrTx/>
              <a:buSzTx/>
              <a:buFontTx/>
              <a:buNone/>
              <a:tabLst/>
              <a:defRPr/>
            </a:pPr>
            <a:r>
              <a:rPr kumimoji="0" lang="en-US" altLang="en-US" sz="1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An isolated high blood glucose reading is cause for concern, but not alarm. </a:t>
            </a:r>
            <a: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For example, blood glucose is expected to be somewhat higher following a meal or snack, but it should also drop once insulin starts to work.  However, it is also important to note that hyperglycemia can occur more rapidly in students with insulin pumps if a pump malfunctions or delivers less insulin.   Illness or infection can also contribute to a more rapid escalation of hyperglycemia. </a:t>
            </a:r>
            <a:r>
              <a:rPr kumimoji="0" lang="en-US" altLang="en-US" sz="1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Hyperglycemia becomes an increasing concern</a:t>
            </a:r>
            <a: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when several consecutive readings have been high, or when accompanied by vomiting. </a:t>
            </a:r>
          </a:p>
          <a:p>
            <a:pPr marL="0" marR="0" lvl="0" indent="0" algn="l" defTabSz="914400" rtl="0" eaLnBrk="1" fontAlgn="base" latinLnBrk="0" hangingPunct="1">
              <a:lnSpc>
                <a:spcPct val="100000"/>
              </a:lnSpc>
              <a:spcBef>
                <a:spcPct val="0"/>
              </a:spcBef>
              <a:spcAft>
                <a:spcPts val="1200"/>
              </a:spcAft>
              <a:buClrTx/>
              <a:buSzTx/>
              <a:buFontTx/>
              <a:buNone/>
              <a:tabLst/>
              <a:defRPr/>
            </a:pPr>
            <a: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As hyperglycemia progresses, the student may be nauseous or be dehydrated and listless – often symptoms may appear to be flu-like.   Any student with diabetes who presents with flu-like symptoms should immediately perform a blood glucose check, contact the school nurse and/or parent/guardian as directed by the student’s DMMP.</a:t>
            </a:r>
          </a:p>
          <a:p>
            <a:pPr marL="0" marR="0" lvl="0" indent="0" algn="l" defTabSz="914400" rtl="0" eaLnBrk="1" fontAlgn="base" latinLnBrk="0" hangingPunct="1">
              <a:lnSpc>
                <a:spcPct val="100000"/>
              </a:lnSpc>
              <a:spcBef>
                <a:spcPct val="0"/>
              </a:spcBef>
              <a:spcAft>
                <a:spcPts val="1200"/>
              </a:spcAft>
              <a:buClrTx/>
              <a:buSzTx/>
              <a:buFontTx/>
              <a:buNone/>
              <a:tabLst/>
              <a:defRPr/>
            </a:pPr>
            <a: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Hyperglycemia most often does not appear to be as dramatic as does low blood glucose – so it is perceived as less threatening.  Yet untreated, high blood glucose presents a much greater threat, especially for those students who are dependent on insulin.</a:t>
            </a:r>
            <a:r>
              <a:rPr kumimoji="0" lang="en-US" altLang="en-US" sz="1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p>
          <a:p>
            <a:pPr marL="0" marR="0" lvl="0" indent="0" algn="l" defTabSz="914400" rtl="0" eaLnBrk="1" fontAlgn="base" latinLnBrk="0" hangingPunct="1">
              <a:lnSpc>
                <a:spcPct val="100000"/>
              </a:lnSpc>
              <a:spcBef>
                <a:spcPct val="0"/>
              </a:spcBef>
              <a:spcAft>
                <a:spcPts val="1200"/>
              </a:spcAft>
              <a:buClrTx/>
              <a:buSzTx/>
              <a:buFontTx/>
              <a:buNone/>
              <a:tabLst/>
              <a:defRPr/>
            </a:pPr>
            <a: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If there is not enough insulin for any reason - pump malfunction, failure to take insulin or insulin not working effectively - there maybe a breakdown in fat, causing ketones to form, ketones may build up in the blood and may result in diabetic ketoacidosis (DKA). Fortunately, the onset of hyperglycemia and progression to DKA is usually pretty slow. </a:t>
            </a:r>
            <a:endParaRPr kumimoji="0" lang="en-US" altLang="en-US" sz="1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ts val="1200"/>
              </a:spcAft>
              <a:buClrTx/>
              <a:buSzTx/>
              <a:buFontTx/>
              <a:buNone/>
              <a:tabLst/>
              <a:defRPr/>
            </a:pPr>
            <a: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The student’s DMMP should determine precisely what actions should be taken at each level of severity of hyperglycemia.</a:t>
            </a:r>
          </a:p>
          <a:p>
            <a:pPr>
              <a:lnSpc>
                <a:spcPct val="80000"/>
              </a:lnSpc>
            </a:pPr>
            <a:endParaRPr lang="en-US" sz="1000" dirty="0">
              <a:latin typeface="Arial" panose="020B0604020202020204" pitchFamily="34" charset="0"/>
              <a:cs typeface="Arial" panose="020B0604020202020204" pitchFamily="34" charset="0"/>
            </a:endParaRPr>
          </a:p>
          <a:p>
            <a:endParaRPr lang="en-US"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4C846EA-692C-5749-8B3B-0EE8E95BA0D9}" type="slidenum">
              <a:rPr lang="en-US" smtClean="0"/>
              <a:t>5</a:t>
            </a:fld>
            <a:endParaRPr lang="en-US"/>
          </a:p>
        </p:txBody>
      </p:sp>
    </p:spTree>
    <p:extLst>
      <p:ext uri="{BB962C8B-B14F-4D97-AF65-F5344CB8AC3E}">
        <p14:creationId xmlns:p14="http://schemas.microsoft.com/office/powerpoint/2010/main" val="25336397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tabLst>
                <a:tab pos="2854325" algn="l"/>
              </a:tabLst>
            </a:pPr>
            <a:r>
              <a:rPr lang="en-US" altLang="en-US" sz="1000" dirty="0">
                <a:latin typeface="Arial" panose="020B0604020202020204" pitchFamily="34" charset="0"/>
                <a:cs typeface="Arial" panose="020B0604020202020204" pitchFamily="34" charset="0"/>
              </a:rPr>
              <a:t>The onset of severe hyperglycemia and progression to DKA is usually pretty slow.  As a result, the recognition and treatment of mild hyperglycemia is vitally important.</a:t>
            </a:r>
          </a:p>
          <a:p>
            <a:pPr eaLnBrk="1" hangingPunct="1">
              <a:spcBef>
                <a:spcPct val="0"/>
              </a:spcBef>
              <a:tabLst>
                <a:tab pos="2854325" algn="l"/>
              </a:tabLst>
            </a:pPr>
            <a:endParaRPr lang="en-US" altLang="en-US" sz="1000" dirty="0">
              <a:latin typeface="Arial" panose="020B0604020202020204" pitchFamily="34" charset="0"/>
              <a:cs typeface="Arial" panose="020B0604020202020204" pitchFamily="34" charset="0"/>
            </a:endParaRPr>
          </a:p>
          <a:p>
            <a:pPr eaLnBrk="1" hangingPunct="1">
              <a:spcBef>
                <a:spcPct val="0"/>
              </a:spcBef>
              <a:tabLst>
                <a:tab pos="2854325" algn="l"/>
              </a:tabLst>
            </a:pPr>
            <a:r>
              <a:rPr lang="en-US" altLang="en-US" sz="1000" dirty="0">
                <a:latin typeface="Arial" panose="020B0604020202020204" pitchFamily="34" charset="0"/>
                <a:cs typeface="Arial" panose="020B0604020202020204" pitchFamily="34" charset="0"/>
              </a:rPr>
              <a:t>These symptoms vary somewhat from individual to individual, or from episode to episode and can include:</a:t>
            </a:r>
          </a:p>
          <a:p>
            <a:pPr marL="628650" lvl="1" indent="-171450" eaLnBrk="1" hangingPunct="1">
              <a:spcBef>
                <a:spcPct val="0"/>
              </a:spcBef>
              <a:buClr>
                <a:schemeClr val="tx2"/>
              </a:buClr>
              <a:buFont typeface="Arial" panose="020B0604020202020204" pitchFamily="34" charset="0"/>
              <a:buChar char="•"/>
              <a:tabLst>
                <a:tab pos="2854325" algn="l"/>
              </a:tabLst>
            </a:pPr>
            <a:r>
              <a:rPr lang="en-US" altLang="en-US" sz="1000" dirty="0">
                <a:latin typeface="Arial" panose="020B0604020202020204" pitchFamily="34" charset="0"/>
                <a:cs typeface="Arial" panose="020B0604020202020204" pitchFamily="34" charset="0"/>
              </a:rPr>
              <a:t>Thirst	 • Blurred vision	</a:t>
            </a:r>
          </a:p>
          <a:p>
            <a:pPr marL="628650" lvl="1" indent="-171450" eaLnBrk="1" hangingPunct="1">
              <a:spcBef>
                <a:spcPct val="0"/>
              </a:spcBef>
              <a:buClr>
                <a:schemeClr val="tx2"/>
              </a:buClr>
              <a:buFont typeface="Arial" panose="020B0604020202020204" pitchFamily="34" charset="0"/>
              <a:buChar char="•"/>
              <a:tabLst>
                <a:tab pos="2854325" algn="l"/>
              </a:tabLst>
            </a:pPr>
            <a:r>
              <a:rPr lang="en-US" altLang="en-US" sz="1000" dirty="0">
                <a:latin typeface="Arial" panose="020B0604020202020204" pitchFamily="34" charset="0"/>
                <a:cs typeface="Arial" panose="020B0604020202020204" pitchFamily="34" charset="0"/>
              </a:rPr>
              <a:t>Lack of concentration	 • Weight loss	</a:t>
            </a:r>
          </a:p>
          <a:p>
            <a:pPr marL="628650" lvl="1" indent="-171450" eaLnBrk="1" hangingPunct="1">
              <a:spcBef>
                <a:spcPct val="0"/>
              </a:spcBef>
              <a:buClr>
                <a:schemeClr val="tx2"/>
              </a:buClr>
              <a:buFont typeface="Arial" panose="020B0604020202020204" pitchFamily="34" charset="0"/>
              <a:buChar char="•"/>
              <a:tabLst>
                <a:tab pos="2854325" algn="l"/>
              </a:tabLst>
            </a:pPr>
            <a:r>
              <a:rPr lang="en-US" altLang="en-US" sz="1000" dirty="0">
                <a:latin typeface="Arial" panose="020B0604020202020204" pitchFamily="34" charset="0"/>
                <a:cs typeface="Arial" panose="020B0604020202020204" pitchFamily="34" charset="0"/>
              </a:rPr>
              <a:t>Frequent urination	 • Sweet, fruity breath</a:t>
            </a:r>
          </a:p>
          <a:p>
            <a:pPr marL="628650" lvl="1" indent="-171450" eaLnBrk="1" hangingPunct="1">
              <a:spcBef>
                <a:spcPct val="0"/>
              </a:spcBef>
              <a:buClr>
                <a:schemeClr val="tx2"/>
              </a:buClr>
              <a:buFont typeface="Arial" panose="020B0604020202020204" pitchFamily="34" charset="0"/>
              <a:buChar char="•"/>
              <a:tabLst>
                <a:tab pos="2854325" algn="l"/>
              </a:tabLst>
            </a:pPr>
            <a:r>
              <a:rPr lang="en-US" altLang="en-US" sz="1000" dirty="0">
                <a:latin typeface="Arial" panose="020B0604020202020204" pitchFamily="34" charset="0"/>
                <a:cs typeface="Arial" panose="020B0604020202020204" pitchFamily="34" charset="0"/>
              </a:rPr>
              <a:t>Fatigue/sleepiness	 • Stomach pains</a:t>
            </a:r>
          </a:p>
          <a:p>
            <a:pPr marL="628650" lvl="1" indent="-171450" eaLnBrk="1" hangingPunct="1">
              <a:spcBef>
                <a:spcPct val="0"/>
              </a:spcBef>
              <a:buClr>
                <a:schemeClr val="tx2"/>
              </a:buClr>
              <a:buFont typeface="Arial" panose="020B0604020202020204" pitchFamily="34" charset="0"/>
              <a:buChar char="•"/>
              <a:tabLst>
                <a:tab pos="2854325" algn="l"/>
              </a:tabLst>
            </a:pPr>
            <a:r>
              <a:rPr lang="en-US" altLang="en-US" sz="1000" dirty="0">
                <a:latin typeface="Arial" panose="020B0604020202020204" pitchFamily="34" charset="0"/>
                <a:cs typeface="Arial" panose="020B0604020202020204" pitchFamily="34" charset="0"/>
              </a:rPr>
              <a:t>Increased hunger	 • Flushing of skin</a:t>
            </a:r>
          </a:p>
          <a:p>
            <a:pPr eaLnBrk="1" hangingPunct="1">
              <a:spcBef>
                <a:spcPct val="0"/>
              </a:spcBef>
              <a:tabLst>
                <a:tab pos="2854325" algn="l"/>
              </a:tabLst>
            </a:pPr>
            <a:endParaRPr lang="en-US" altLang="en-US" sz="1000" dirty="0">
              <a:latin typeface="Arial" panose="020B0604020202020204" pitchFamily="34" charset="0"/>
              <a:cs typeface="Arial" panose="020B0604020202020204" pitchFamily="34" charset="0"/>
            </a:endParaRPr>
          </a:p>
          <a:p>
            <a:pPr eaLnBrk="1" hangingPunct="1">
              <a:spcBef>
                <a:spcPct val="0"/>
              </a:spcBef>
              <a:tabLst>
                <a:tab pos="2854325" algn="l"/>
              </a:tabLst>
            </a:pPr>
            <a:r>
              <a:rPr lang="en-US" altLang="en-US" sz="1000" dirty="0">
                <a:latin typeface="Arial" panose="020B0604020202020204" pitchFamily="34" charset="0"/>
                <a:cs typeface="Arial" panose="020B0604020202020204" pitchFamily="34" charset="0"/>
              </a:rPr>
              <a:t>The following symptoms indicate that hyperglycemia has escalated.</a:t>
            </a:r>
          </a:p>
          <a:p>
            <a:pPr eaLnBrk="1" hangingPunct="1">
              <a:spcBef>
                <a:spcPct val="0"/>
              </a:spcBef>
              <a:tabLst>
                <a:tab pos="2854325" algn="l"/>
              </a:tabLst>
            </a:pPr>
            <a:r>
              <a:rPr lang="en-US" altLang="en-US" sz="1000" dirty="0">
                <a:latin typeface="Arial" panose="020B0604020202020204" pitchFamily="34" charset="0"/>
                <a:cs typeface="Arial" panose="020B0604020202020204" pitchFamily="34" charset="0"/>
              </a:rPr>
              <a:t>   Mild symptoms plus:</a:t>
            </a:r>
          </a:p>
          <a:p>
            <a:pPr marL="628650" lvl="1" indent="-171450">
              <a:spcBef>
                <a:spcPct val="0"/>
              </a:spcBef>
              <a:buFont typeface="Arial" panose="020B0604020202020204" pitchFamily="34" charset="0"/>
              <a:buChar char="•"/>
              <a:tabLst>
                <a:tab pos="2854325" algn="l"/>
              </a:tabLst>
            </a:pPr>
            <a:r>
              <a:rPr lang="en-US" altLang="en-US" sz="1000" dirty="0">
                <a:latin typeface="Arial" panose="020B0604020202020204" pitchFamily="34" charset="0"/>
                <a:cs typeface="Arial" panose="020B0604020202020204" pitchFamily="34" charset="0"/>
              </a:rPr>
              <a:t>Dry mouth	• Stomach cramps</a:t>
            </a:r>
          </a:p>
          <a:p>
            <a:pPr marL="628650" lvl="1" indent="-171450">
              <a:spcBef>
                <a:spcPct val="0"/>
              </a:spcBef>
              <a:buFont typeface="Arial" panose="020B0604020202020204" pitchFamily="34" charset="0"/>
              <a:buChar char="•"/>
              <a:tabLst>
                <a:tab pos="2854325" algn="l"/>
              </a:tabLst>
            </a:pPr>
            <a:r>
              <a:rPr lang="en-US" altLang="en-US" sz="1000" dirty="0">
                <a:latin typeface="Arial" panose="020B0604020202020204" pitchFamily="34" charset="0"/>
                <a:cs typeface="Arial" panose="020B0604020202020204" pitchFamily="34" charset="0"/>
              </a:rPr>
              <a:t>Nausea	• Sweet, fruity breath</a:t>
            </a:r>
          </a:p>
          <a:p>
            <a:pPr marL="628650" lvl="1" indent="-171450" eaLnBrk="1" hangingPunct="1">
              <a:spcBef>
                <a:spcPct val="0"/>
              </a:spcBef>
              <a:buFont typeface="Arial" panose="020B0604020202020204" pitchFamily="34" charset="0"/>
              <a:buChar char="•"/>
              <a:tabLst>
                <a:tab pos="2854325" algn="l"/>
              </a:tabLst>
            </a:pPr>
            <a:r>
              <a:rPr lang="en-US" altLang="en-US" sz="1000" dirty="0">
                <a:latin typeface="Arial" panose="020B0604020202020204" pitchFamily="34" charset="0"/>
                <a:cs typeface="Arial" panose="020B0604020202020204" pitchFamily="34" charset="0"/>
              </a:rPr>
              <a:t>Vomiting</a:t>
            </a:r>
          </a:p>
          <a:p>
            <a:pPr lvl="1" eaLnBrk="1" hangingPunct="1">
              <a:spcBef>
                <a:spcPct val="0"/>
              </a:spcBef>
              <a:tabLst>
                <a:tab pos="2854325" algn="l"/>
              </a:tabLst>
            </a:pPr>
            <a:endParaRPr lang="en-US" altLang="en-US" sz="1000" dirty="0">
              <a:latin typeface="Arial" panose="020B0604020202020204" pitchFamily="34" charset="0"/>
              <a:cs typeface="Arial" panose="020B0604020202020204" pitchFamily="34" charset="0"/>
            </a:endParaRPr>
          </a:p>
          <a:p>
            <a:pPr eaLnBrk="1" hangingPunct="1">
              <a:spcBef>
                <a:spcPct val="0"/>
              </a:spcBef>
              <a:tabLst>
                <a:tab pos="2854325" algn="l"/>
              </a:tabLst>
            </a:pPr>
            <a:r>
              <a:rPr lang="en-US" altLang="en-US" sz="1000" dirty="0">
                <a:latin typeface="Arial" panose="020B0604020202020204" pitchFamily="34" charset="0"/>
                <a:cs typeface="Arial" panose="020B0604020202020204" pitchFamily="34" charset="0"/>
              </a:rPr>
              <a:t>This last group of symptoms indicate severe hyperglycemia, and probable ketoacidosis.</a:t>
            </a:r>
          </a:p>
          <a:p>
            <a:pPr eaLnBrk="1" hangingPunct="1">
              <a:spcBef>
                <a:spcPct val="0"/>
              </a:spcBef>
              <a:tabLst>
                <a:tab pos="2854325" algn="l"/>
              </a:tabLst>
            </a:pPr>
            <a:r>
              <a:rPr lang="en-US" altLang="en-US" sz="1000" dirty="0">
                <a:latin typeface="Arial" panose="020B0604020202020204" pitchFamily="34" charset="0"/>
                <a:cs typeface="Arial" panose="020B0604020202020204" pitchFamily="34" charset="0"/>
              </a:rPr>
              <a:t>    Mild and moderate symptoms plus:</a:t>
            </a:r>
          </a:p>
          <a:p>
            <a:pPr marL="628650" lvl="1" indent="-171450">
              <a:spcBef>
                <a:spcPct val="0"/>
              </a:spcBef>
              <a:buClr>
                <a:schemeClr val="tx2"/>
              </a:buClr>
              <a:buFont typeface="Arial" panose="020B0604020202020204" pitchFamily="34" charset="0"/>
              <a:buChar char="•"/>
              <a:tabLst>
                <a:tab pos="2854325" algn="l"/>
              </a:tabLst>
            </a:pPr>
            <a:r>
              <a:rPr lang="en-US" altLang="en-US" sz="1000" dirty="0">
                <a:latin typeface="Arial" panose="020B0604020202020204" pitchFamily="34" charset="0"/>
                <a:cs typeface="Arial" panose="020B0604020202020204" pitchFamily="34" charset="0"/>
              </a:rPr>
              <a:t>Labored breathing	• Confusion</a:t>
            </a:r>
          </a:p>
          <a:p>
            <a:pPr marL="628650" lvl="1" indent="-171450" eaLnBrk="1" hangingPunct="1">
              <a:spcBef>
                <a:spcPct val="0"/>
              </a:spcBef>
              <a:buClr>
                <a:schemeClr val="tx2"/>
              </a:buClr>
              <a:buFont typeface="Arial" panose="020B0604020202020204" pitchFamily="34" charset="0"/>
              <a:buChar char="•"/>
              <a:tabLst>
                <a:tab pos="2854325" algn="l"/>
              </a:tabLst>
            </a:pPr>
            <a:r>
              <a:rPr lang="en-US" altLang="en-US" sz="1000" dirty="0">
                <a:latin typeface="Arial" panose="020B0604020202020204" pitchFamily="34" charset="0"/>
                <a:cs typeface="Arial" panose="020B0604020202020204" pitchFamily="34" charset="0"/>
              </a:rPr>
              <a:t>Profound weakness	• Unconscious</a:t>
            </a:r>
          </a:p>
          <a:p>
            <a:pPr eaLnBrk="1" hangingPunct="1">
              <a:tabLst>
                <a:tab pos="2854325" algn="l"/>
              </a:tabLst>
            </a:pPr>
            <a:endParaRPr lang="en-US" altLang="en-US" sz="1000" b="1" i="1" dirty="0">
              <a:latin typeface="Arial" panose="020B0604020202020204" pitchFamily="34" charset="0"/>
              <a:cs typeface="Arial" panose="020B0604020202020204" pitchFamily="34" charset="0"/>
            </a:endParaRPr>
          </a:p>
          <a:p>
            <a:pPr eaLnBrk="1" hangingPunct="1">
              <a:tabLst>
                <a:tab pos="2854325" algn="l"/>
              </a:tabLst>
            </a:pPr>
            <a:r>
              <a:rPr lang="en-US" altLang="en-US" sz="1000" b="1" i="1" dirty="0">
                <a:latin typeface="Arial" panose="020B0604020202020204" pitchFamily="34" charset="0"/>
                <a:cs typeface="Arial" panose="020B0604020202020204" pitchFamily="34" charset="0"/>
              </a:rPr>
              <a:t>The important thing to remember is that intervention at any of these levels will help to prevent progression to more severe symptoms.</a:t>
            </a:r>
            <a:r>
              <a:rPr lang="en-US" altLang="en-US" sz="1000" b="1" dirty="0">
                <a:solidFill>
                  <a:schemeClr val="tx2"/>
                </a:solidFill>
                <a:latin typeface="Arial" panose="020B0604020202020204" pitchFamily="34" charset="0"/>
                <a:cs typeface="Arial" panose="020B0604020202020204" pitchFamily="34" charset="0"/>
              </a:rPr>
              <a:t>	</a:t>
            </a:r>
            <a:endParaRPr lang="en-US" altLang="en-US" sz="1000" b="1" dirty="0">
              <a:latin typeface="Arial" panose="020B0604020202020204" pitchFamily="34" charset="0"/>
              <a:cs typeface="Arial" panose="020B0604020202020204" pitchFamily="34" charset="0"/>
            </a:endParaRPr>
          </a:p>
          <a:p>
            <a:endParaRPr lang="en-US"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4C846EA-692C-5749-8B3B-0EE8E95BA0D9}" type="slidenum">
              <a:rPr lang="en-US" smtClean="0"/>
              <a:t>6</a:t>
            </a:fld>
            <a:endParaRPr lang="en-US"/>
          </a:p>
        </p:txBody>
      </p:sp>
    </p:spTree>
    <p:extLst>
      <p:ext uri="{BB962C8B-B14F-4D97-AF65-F5344CB8AC3E}">
        <p14:creationId xmlns:p14="http://schemas.microsoft.com/office/powerpoint/2010/main" val="23945554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defRPr/>
            </a:pPr>
            <a:r>
              <a:rPr lang="en-US" altLang="en-US" sz="1000" b="1" dirty="0">
                <a:latin typeface="Arial" panose="020B0604020202020204" pitchFamily="34" charset="0"/>
                <a:cs typeface="Arial" panose="020B0604020202020204" pitchFamily="34" charset="0"/>
              </a:rPr>
              <a:t>There are several important reasons to learn the signs, treatment, and prevention strategies for hyperglycemia.</a:t>
            </a:r>
          </a:p>
          <a:p>
            <a:pPr eaLnBrk="1" hangingPunct="1">
              <a:spcBef>
                <a:spcPct val="0"/>
              </a:spcBef>
              <a:defRPr/>
            </a:pPr>
            <a:endParaRPr lang="en-US" altLang="en-US" sz="1000" b="1" dirty="0">
              <a:latin typeface="Arial" panose="020B0604020202020204" pitchFamily="34" charset="0"/>
              <a:cs typeface="Arial" panose="020B0604020202020204" pitchFamily="34" charset="0"/>
            </a:endParaRPr>
          </a:p>
          <a:p>
            <a:pPr marL="228600" indent="-228600" eaLnBrk="1" hangingPunct="1">
              <a:spcBef>
                <a:spcPct val="0"/>
              </a:spcBef>
              <a:buFont typeface="+mj-lt"/>
              <a:buAutoNum type="arabicPeriod"/>
              <a:defRPr/>
            </a:pPr>
            <a:r>
              <a:rPr lang="en-US" altLang="en-US" sz="1000" dirty="0">
                <a:latin typeface="Arial" panose="020B0604020202020204" pitchFamily="34" charset="0"/>
                <a:cs typeface="Arial" panose="020B0604020202020204" pitchFamily="34" charset="0"/>
              </a:rPr>
              <a:t>If left untreated for an extended period, hyperglycemia resulting from insufficient insulin can lead to “diabetic ketoacidosis” (DKA) and/or coma and death. The onset is more rapid for students who wear insulin pumps.</a:t>
            </a:r>
          </a:p>
          <a:p>
            <a:pPr marL="228600" indent="-228600" eaLnBrk="1" hangingPunct="1">
              <a:spcBef>
                <a:spcPct val="0"/>
              </a:spcBef>
              <a:buFont typeface="+mj-lt"/>
              <a:buAutoNum type="arabicPeriod"/>
              <a:defRPr/>
            </a:pPr>
            <a:r>
              <a:rPr lang="en-US" altLang="en-US" sz="1000" dirty="0">
                <a:latin typeface="Arial" panose="020B0604020202020204" pitchFamily="34" charset="0"/>
                <a:cs typeface="Arial" panose="020B0604020202020204" pitchFamily="34" charset="0"/>
              </a:rPr>
              <a:t>High blood glucose can affect a student’s general well-being.  Students who do not feel well are less able to learn and participate in school activities.</a:t>
            </a:r>
          </a:p>
          <a:p>
            <a:pPr marL="228600" indent="-228600" eaLnBrk="1" hangingPunct="1">
              <a:spcBef>
                <a:spcPct val="0"/>
              </a:spcBef>
              <a:buFont typeface="+mj-lt"/>
              <a:buAutoNum type="arabicPeriod"/>
              <a:defRPr/>
            </a:pPr>
            <a:r>
              <a:rPr lang="en-US" altLang="en-US" sz="1000" dirty="0">
                <a:latin typeface="Arial" panose="020B0604020202020204" pitchFamily="34" charset="0"/>
                <a:cs typeface="Arial" panose="020B0604020202020204" pitchFamily="34" charset="0"/>
              </a:rPr>
              <a:t>When glucose levels remain high over time or are recurring, serious life-limiting complications of diabetes develop. Diabetes is the leading cause of adult blindness, lower limb amputations, kidney failure, heart disease and stroke.</a:t>
            </a:r>
          </a:p>
          <a:p>
            <a:pPr marL="228600" indent="-228600" eaLnBrk="1" hangingPunct="1">
              <a:spcBef>
                <a:spcPct val="0"/>
              </a:spcBef>
              <a:buFont typeface="+mj-lt"/>
              <a:buAutoNum type="arabicPeriod"/>
              <a:defRPr/>
            </a:pPr>
            <a:r>
              <a:rPr lang="en-US" altLang="en-US" sz="1000" dirty="0">
                <a:latin typeface="Arial" panose="020B0604020202020204" pitchFamily="34" charset="0"/>
                <a:cs typeface="Arial" panose="020B0604020202020204" pitchFamily="34" charset="0"/>
              </a:rPr>
              <a:t>Many students with diabetes will not experience symptoms from high glucose levels until the level is far above target range. Therefore, glucose testing is needed to identify otherwise undetectable high glucose levels.</a:t>
            </a:r>
          </a:p>
          <a:p>
            <a:pPr eaLnBrk="1" hangingPunct="1">
              <a:spcBef>
                <a:spcPct val="0"/>
              </a:spcBef>
              <a:defRPr/>
            </a:pPr>
            <a:endParaRPr lang="en-US" altLang="en-US" sz="1000" dirty="0">
              <a:latin typeface="Arial" panose="020B0604020202020204" pitchFamily="34" charset="0"/>
              <a:cs typeface="Arial" panose="020B0604020202020204" pitchFamily="34" charset="0"/>
            </a:endParaRPr>
          </a:p>
          <a:p>
            <a:pPr eaLnBrk="1" hangingPunct="1">
              <a:spcBef>
                <a:spcPct val="0"/>
              </a:spcBef>
              <a:defRPr/>
            </a:pPr>
            <a:r>
              <a:rPr lang="en-US" altLang="en-US" sz="1000" dirty="0">
                <a:latin typeface="Arial" panose="020B0604020202020204" pitchFamily="34" charset="0"/>
                <a:cs typeface="Arial" panose="020B0604020202020204" pitchFamily="34" charset="0"/>
              </a:rPr>
              <a:t>The good news is that</a:t>
            </a:r>
            <a:r>
              <a:rPr lang="en-US" altLang="en-US" sz="1000" b="1" dirty="0">
                <a:latin typeface="Arial" panose="020B0604020202020204" pitchFamily="34" charset="0"/>
                <a:cs typeface="Arial" panose="020B0604020202020204" pitchFamily="34" charset="0"/>
              </a:rPr>
              <a:t>, </a:t>
            </a:r>
            <a:r>
              <a:rPr lang="en-US" altLang="en-US" sz="1000" dirty="0">
                <a:latin typeface="Arial" panose="020B0604020202020204" pitchFamily="34" charset="0"/>
                <a:cs typeface="Arial" panose="020B0604020202020204" pitchFamily="34" charset="0"/>
              </a:rPr>
              <a:t>treating high glucose levels in accordance with the student’s DMMP, enables students to participate fully in their education and enhances their health and well-being in the future.</a:t>
            </a:r>
            <a:r>
              <a:rPr lang="en-US" altLang="en-US" sz="1000" b="1" dirty="0">
                <a:latin typeface="Arial" panose="020B0604020202020204" pitchFamily="34" charset="0"/>
                <a:cs typeface="Arial" panose="020B0604020202020204" pitchFamily="34" charset="0"/>
              </a:rPr>
              <a:t> </a:t>
            </a:r>
          </a:p>
          <a:p>
            <a:pPr eaLnBrk="1" hangingPunct="1">
              <a:defRPr/>
            </a:pPr>
            <a:endParaRPr lang="en-US" altLang="en-US" sz="10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4C846EA-692C-5749-8B3B-0EE8E95BA0D9}" type="slidenum">
              <a:rPr lang="en-US" smtClean="0"/>
              <a:t>7</a:t>
            </a:fld>
            <a:endParaRPr lang="en-US"/>
          </a:p>
        </p:txBody>
      </p:sp>
    </p:spTree>
    <p:extLst>
      <p:ext uri="{BB962C8B-B14F-4D97-AF65-F5344CB8AC3E}">
        <p14:creationId xmlns:p14="http://schemas.microsoft.com/office/powerpoint/2010/main" val="39993210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sz="1000" dirty="0">
                <a:latin typeface="Arial" panose="020B0604020202020204" pitchFamily="34" charset="0"/>
                <a:cs typeface="Arial" panose="020B0604020202020204" pitchFamily="34" charset="0"/>
              </a:rPr>
              <a:t>To prevent progression, action needs to be taken at the first signs of hyperglycemia, in accordance with the student’s DMMP. </a:t>
            </a:r>
          </a:p>
          <a:p>
            <a:pPr eaLnBrk="1" hangingPunct="1">
              <a:spcBef>
                <a:spcPct val="0"/>
              </a:spcBef>
            </a:pPr>
            <a:endParaRPr lang="en-US" altLang="en-US" sz="1000" dirty="0">
              <a:latin typeface="Arial" panose="020B0604020202020204" pitchFamily="34" charset="0"/>
              <a:cs typeface="Arial" panose="020B0604020202020204" pitchFamily="34" charset="0"/>
            </a:endParaRPr>
          </a:p>
          <a:p>
            <a:pPr eaLnBrk="1" hangingPunct="1">
              <a:spcBef>
                <a:spcPct val="0"/>
              </a:spcBef>
            </a:pPr>
            <a:r>
              <a:rPr lang="en-US" altLang="en-US" sz="1000" dirty="0">
                <a:latin typeface="Arial" panose="020B0604020202020204" pitchFamily="34" charset="0"/>
                <a:cs typeface="Arial" panose="020B0604020202020204" pitchFamily="34" charset="0"/>
              </a:rPr>
              <a:t>The goal in the treatment of hyperglycemia is to lower the blood glucose level to within a student’s target range.</a:t>
            </a:r>
          </a:p>
          <a:p>
            <a:pPr eaLnBrk="1" hangingPunct="1">
              <a:spcBef>
                <a:spcPct val="0"/>
              </a:spcBef>
            </a:pPr>
            <a:endParaRPr lang="en-US" altLang="en-US" sz="1000" dirty="0">
              <a:latin typeface="Arial" panose="020B0604020202020204" pitchFamily="34" charset="0"/>
              <a:cs typeface="Arial" panose="020B0604020202020204" pitchFamily="34" charset="0"/>
            </a:endParaRPr>
          </a:p>
          <a:p>
            <a:pPr eaLnBrk="1" hangingPunct="1">
              <a:spcBef>
                <a:spcPct val="0"/>
              </a:spcBef>
            </a:pPr>
            <a:r>
              <a:rPr lang="en-US" altLang="en-US" sz="1000" dirty="0">
                <a:latin typeface="Arial" panose="020B0604020202020204" pitchFamily="34" charset="0"/>
                <a:cs typeface="Arial" panose="020B0604020202020204" pitchFamily="34" charset="0"/>
              </a:rPr>
              <a:t>Always follow the individual student’s DMMP. </a:t>
            </a:r>
          </a:p>
          <a:p>
            <a:pPr eaLnBrk="1" hangingPunct="1">
              <a:spcBef>
                <a:spcPct val="0"/>
              </a:spcBef>
            </a:pPr>
            <a:endParaRPr lang="en-US" altLang="en-US" sz="1000" dirty="0">
              <a:latin typeface="Arial" panose="020B0604020202020204" pitchFamily="34" charset="0"/>
              <a:cs typeface="Arial" panose="020B0604020202020204" pitchFamily="34" charset="0"/>
            </a:endParaRPr>
          </a:p>
          <a:p>
            <a:pPr eaLnBrk="1" hangingPunct="1">
              <a:spcBef>
                <a:spcPct val="0"/>
              </a:spcBef>
            </a:pPr>
            <a:r>
              <a:rPr lang="en-US" altLang="en-US" sz="1000" dirty="0">
                <a:latin typeface="Arial" panose="020B0604020202020204" pitchFamily="34" charset="0"/>
                <a:cs typeface="Arial" panose="020B0604020202020204" pitchFamily="34" charset="0"/>
              </a:rPr>
              <a:t>Generally, the action steps for hyperglycemia are:</a:t>
            </a:r>
          </a:p>
          <a:p>
            <a:pPr lvl="1" indent="-236538" eaLnBrk="1" hangingPunct="1">
              <a:spcBef>
                <a:spcPct val="0"/>
              </a:spcBef>
              <a:buFontTx/>
              <a:buChar char="•"/>
            </a:pPr>
            <a:r>
              <a:rPr lang="en-US" altLang="en-US" sz="1000" dirty="0">
                <a:latin typeface="Arial" panose="020B0604020202020204" pitchFamily="34" charset="0"/>
                <a:cs typeface="Arial" panose="020B0604020202020204" pitchFamily="34" charset="0"/>
              </a:rPr>
              <a:t>Verify status with a blood glucose check as specified in the DMMP.</a:t>
            </a:r>
          </a:p>
          <a:p>
            <a:pPr lvl="1" indent="-236538" eaLnBrk="1" hangingPunct="1">
              <a:spcBef>
                <a:spcPct val="0"/>
              </a:spcBef>
              <a:buFontTx/>
              <a:buChar char="•"/>
            </a:pPr>
            <a:r>
              <a:rPr lang="en-US" altLang="en-US" sz="1000" dirty="0">
                <a:latin typeface="Arial" panose="020B0604020202020204" pitchFamily="34" charset="0"/>
                <a:cs typeface="Arial" panose="020B0604020202020204" pitchFamily="34" charset="0"/>
              </a:rPr>
              <a:t>Check ketones as specified in the DMMP.</a:t>
            </a:r>
          </a:p>
          <a:p>
            <a:pPr lvl="1" indent="-236538" eaLnBrk="1" hangingPunct="1">
              <a:spcBef>
                <a:spcPct val="0"/>
              </a:spcBef>
              <a:buFontTx/>
              <a:buChar char="•"/>
            </a:pPr>
            <a:r>
              <a:rPr lang="en-US" altLang="en-US" sz="1000" dirty="0">
                <a:latin typeface="Arial" panose="020B0604020202020204" pitchFamily="34" charset="0"/>
                <a:cs typeface="Arial" panose="020B0604020202020204" pitchFamily="34" charset="0"/>
              </a:rPr>
              <a:t>Allow free use of bathroom and access to water</a:t>
            </a:r>
          </a:p>
          <a:p>
            <a:pPr lvl="1" indent="-236538" eaLnBrk="1" hangingPunct="1">
              <a:spcBef>
                <a:spcPct val="0"/>
              </a:spcBef>
              <a:buFontTx/>
              <a:buChar char="•"/>
            </a:pPr>
            <a:r>
              <a:rPr lang="en-US" altLang="en-US" sz="1000" dirty="0">
                <a:latin typeface="Arial" panose="020B0604020202020204" pitchFamily="34" charset="0"/>
                <a:cs typeface="Arial" panose="020B0604020202020204" pitchFamily="34" charset="0"/>
              </a:rPr>
              <a:t>Administer insulin as specified in the DMMP.</a:t>
            </a:r>
          </a:p>
          <a:p>
            <a:pPr lvl="1" indent="-236538" eaLnBrk="1" hangingPunct="1">
              <a:spcBef>
                <a:spcPct val="0"/>
              </a:spcBef>
              <a:buFontTx/>
              <a:buChar char="•"/>
            </a:pPr>
            <a:r>
              <a:rPr lang="en-US" altLang="en-US" sz="1000" dirty="0">
                <a:latin typeface="Arial" panose="020B0604020202020204" pitchFamily="34" charset="0"/>
                <a:cs typeface="Arial" panose="020B0604020202020204" pitchFamily="34" charset="0"/>
              </a:rPr>
              <a:t>Recheck blood glucose per DMMP.</a:t>
            </a:r>
          </a:p>
          <a:p>
            <a:pPr lvl="1" indent="-236538" eaLnBrk="1" hangingPunct="1">
              <a:spcBef>
                <a:spcPct val="0"/>
              </a:spcBef>
              <a:buFontTx/>
              <a:buChar char="•"/>
            </a:pPr>
            <a:r>
              <a:rPr lang="en-US" altLang="en-US" sz="1000" dirty="0">
                <a:latin typeface="Arial" panose="020B0604020202020204" pitchFamily="34" charset="0"/>
                <a:cs typeface="Arial" panose="020B0604020202020204" pitchFamily="34" charset="0"/>
              </a:rPr>
              <a:t>Notify the parent/guardian immediately when the conditions for contact are present as specified in the DMMP.</a:t>
            </a:r>
          </a:p>
          <a:p>
            <a:pPr lvl="1" indent="-236538" eaLnBrk="1" hangingPunct="1">
              <a:spcBef>
                <a:spcPct val="0"/>
              </a:spcBef>
              <a:buFontTx/>
              <a:buChar char="•"/>
            </a:pPr>
            <a:r>
              <a:rPr lang="en-US" altLang="en-US" sz="1000" dirty="0">
                <a:latin typeface="Arial" panose="020B0604020202020204" pitchFamily="34" charset="0"/>
                <a:cs typeface="Arial" panose="020B0604020202020204" pitchFamily="34" charset="0"/>
              </a:rPr>
              <a:t>Note patterns and need for bathroom or water access and communicate with student, school nurse or parent/guardian as specified in DMMP. </a:t>
            </a:r>
          </a:p>
          <a:p>
            <a:endParaRPr lang="en-US"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4C846EA-692C-5749-8B3B-0EE8E95BA0D9}" type="slidenum">
              <a:rPr lang="en-US" smtClean="0"/>
              <a:t>8</a:t>
            </a:fld>
            <a:endParaRPr lang="en-US"/>
          </a:p>
        </p:txBody>
      </p:sp>
    </p:spTree>
    <p:extLst>
      <p:ext uri="{BB962C8B-B14F-4D97-AF65-F5344CB8AC3E}">
        <p14:creationId xmlns:p14="http://schemas.microsoft.com/office/powerpoint/2010/main" val="28400056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80000"/>
              </a:lnSpc>
              <a:spcBef>
                <a:spcPct val="50000"/>
              </a:spcBef>
            </a:pPr>
            <a:r>
              <a:rPr lang="en-US" altLang="en-US" sz="1000" dirty="0">
                <a:latin typeface="Arial" panose="020B0604020202020204" pitchFamily="34" charset="0"/>
                <a:cs typeface="Arial" panose="020B0604020202020204" pitchFamily="34" charset="0"/>
              </a:rPr>
              <a:t>The first four items in this list – late, missed or too little insulin, expired or improperly stored insulin, food, physical activity - are the main players.  Keeping these in balance is generally what keeps blood glucose from going too high OR too low. </a:t>
            </a:r>
          </a:p>
          <a:p>
            <a:pPr eaLnBrk="1" hangingPunct="1">
              <a:lnSpc>
                <a:spcPct val="80000"/>
              </a:lnSpc>
              <a:spcBef>
                <a:spcPct val="50000"/>
              </a:spcBef>
            </a:pPr>
            <a:r>
              <a:rPr lang="en-US" altLang="en-US" sz="1000" dirty="0">
                <a:latin typeface="Arial" panose="020B0604020202020204" pitchFamily="34" charset="0"/>
                <a:cs typeface="Arial" panose="020B0604020202020204" pitchFamily="34" charset="0"/>
              </a:rPr>
              <a:t>Let’s talk about these factors in a little more detail.</a:t>
            </a:r>
          </a:p>
          <a:p>
            <a:pPr marL="228600" lvl="1" indent="-168275" eaLnBrk="1" hangingPunct="1">
              <a:lnSpc>
                <a:spcPct val="80000"/>
              </a:lnSpc>
              <a:spcBef>
                <a:spcPct val="50000"/>
              </a:spcBef>
              <a:buFontTx/>
              <a:buChar char="•"/>
            </a:pPr>
            <a:r>
              <a:rPr lang="en-US" altLang="en-US" sz="1000" b="1" dirty="0">
                <a:latin typeface="Arial" panose="020B0604020202020204" pitchFamily="34" charset="0"/>
                <a:cs typeface="Arial" panose="020B0604020202020204" pitchFamily="34" charset="0"/>
              </a:rPr>
              <a:t>Too little insulin </a:t>
            </a:r>
            <a:r>
              <a:rPr lang="en-US" altLang="en-US" sz="1000" dirty="0">
                <a:latin typeface="Arial" panose="020B0604020202020204" pitchFamily="34" charset="0"/>
                <a:cs typeface="Arial" panose="020B0604020202020204" pitchFamily="34" charset="0"/>
              </a:rPr>
              <a:t>- Forgetting to “cover” a meal or snack with rapid-acting insulin can happen.  The</a:t>
            </a:r>
            <a:r>
              <a:rPr lang="en-US" altLang="en-US" sz="1000" b="1" i="1" dirty="0">
                <a:latin typeface="Arial" panose="020B0604020202020204" pitchFamily="34" charset="0"/>
                <a:cs typeface="Arial" panose="020B0604020202020204" pitchFamily="34" charset="0"/>
              </a:rPr>
              <a:t> concern is when students have not taken their long-acting  or basal insulin.  </a:t>
            </a:r>
            <a:r>
              <a:rPr lang="en-US" altLang="en-US" sz="1000" dirty="0">
                <a:latin typeface="Arial" panose="020B0604020202020204" pitchFamily="34" charset="0"/>
                <a:cs typeface="Arial" panose="020B0604020202020204" pitchFamily="34" charset="0"/>
              </a:rPr>
              <a:t>Students on pumps are especially vulnerable to high blood glucose, if their infusion site dislodges or occludes, preventing basal insulin delivery.</a:t>
            </a:r>
          </a:p>
          <a:p>
            <a:pPr marL="228600" lvl="1" indent="-168275" eaLnBrk="1" hangingPunct="1">
              <a:lnSpc>
                <a:spcPct val="80000"/>
              </a:lnSpc>
              <a:spcBef>
                <a:spcPct val="50000"/>
              </a:spcBef>
              <a:buFontTx/>
              <a:buChar char="•"/>
            </a:pPr>
            <a:r>
              <a:rPr lang="en-US" altLang="en-US" sz="1000" b="1" dirty="0">
                <a:latin typeface="Arial" panose="020B0604020202020204" pitchFamily="34" charset="0"/>
                <a:cs typeface="Arial" panose="020B0604020202020204" pitchFamily="34" charset="0"/>
              </a:rPr>
              <a:t>Too much food or food that is not covered by insulin. </a:t>
            </a:r>
            <a:r>
              <a:rPr lang="en-US" altLang="en-US" sz="1000" dirty="0">
                <a:latin typeface="Arial" panose="020B0604020202020204" pitchFamily="34" charset="0"/>
                <a:cs typeface="Arial" panose="020B0604020202020204" pitchFamily="34" charset="0"/>
              </a:rPr>
              <a:t>This may be inadvertent – not realizing how carbohydrate-rich a particular food is.  For example, a student who is used to eating grocery store bagels at home, may not realize that some shop bagels are two time as rich in carbohydrates.</a:t>
            </a:r>
          </a:p>
          <a:p>
            <a:pPr marL="228600" lvl="1" indent="-168275" eaLnBrk="1" hangingPunct="1">
              <a:lnSpc>
                <a:spcPct val="80000"/>
              </a:lnSpc>
              <a:spcBef>
                <a:spcPct val="50000"/>
              </a:spcBef>
              <a:buFontTx/>
              <a:buChar char="•"/>
            </a:pPr>
            <a:r>
              <a:rPr lang="en-US" altLang="en-US" sz="1000" b="1" dirty="0">
                <a:latin typeface="Arial" panose="020B0604020202020204" pitchFamily="34" charset="0"/>
                <a:cs typeface="Arial" panose="020B0604020202020204" pitchFamily="34" charset="0"/>
              </a:rPr>
              <a:t>Decreased physical activity.</a:t>
            </a:r>
          </a:p>
          <a:p>
            <a:pPr eaLnBrk="1" hangingPunct="1">
              <a:lnSpc>
                <a:spcPct val="80000"/>
              </a:lnSpc>
              <a:spcBef>
                <a:spcPct val="50000"/>
              </a:spcBef>
            </a:pPr>
            <a:endParaRPr lang="en-US" altLang="en-US" sz="1000" b="1" dirty="0">
              <a:latin typeface="Arial" panose="020B0604020202020204" pitchFamily="34" charset="0"/>
              <a:cs typeface="Arial" panose="020B0604020202020204" pitchFamily="34" charset="0"/>
            </a:endParaRPr>
          </a:p>
          <a:p>
            <a:pPr eaLnBrk="1" hangingPunct="1">
              <a:lnSpc>
                <a:spcPct val="80000"/>
              </a:lnSpc>
              <a:spcBef>
                <a:spcPct val="50000"/>
              </a:spcBef>
            </a:pPr>
            <a:r>
              <a:rPr lang="en-US" altLang="en-US" sz="1000" b="1" dirty="0">
                <a:latin typeface="Arial" panose="020B0604020202020204" pitchFamily="34" charset="0"/>
                <a:cs typeface="Arial" panose="020B0604020202020204" pitchFamily="34" charset="0"/>
              </a:rPr>
              <a:t>Other factors may also play a role:</a:t>
            </a:r>
          </a:p>
          <a:p>
            <a:pPr marL="228600" lvl="1" indent="-168275" eaLnBrk="1" hangingPunct="1">
              <a:lnSpc>
                <a:spcPct val="80000"/>
              </a:lnSpc>
              <a:spcBef>
                <a:spcPct val="50000"/>
              </a:spcBef>
              <a:buFontTx/>
              <a:buChar char="•"/>
            </a:pPr>
            <a:r>
              <a:rPr lang="en-US" altLang="en-US" sz="1000" b="1" dirty="0">
                <a:latin typeface="Arial" panose="020B0604020202020204" pitchFamily="34" charset="0"/>
                <a:cs typeface="Arial" panose="020B0604020202020204" pitchFamily="34" charset="0"/>
              </a:rPr>
              <a:t>Expired or “spoiled” insulin:  </a:t>
            </a:r>
            <a:r>
              <a:rPr lang="en-US" altLang="en-US" sz="1000" dirty="0">
                <a:latin typeface="Arial" panose="020B0604020202020204" pitchFamily="34" charset="0"/>
                <a:cs typeface="Arial" panose="020B0604020202020204" pitchFamily="34" charset="0"/>
              </a:rPr>
              <a:t>Sometimes insulin that is beyond expiration or has been stored improperly can lose its potency and can cause hyperglycemia.</a:t>
            </a:r>
          </a:p>
          <a:p>
            <a:pPr marL="228600" lvl="1" indent="-168275" eaLnBrk="1" hangingPunct="1">
              <a:lnSpc>
                <a:spcPct val="80000"/>
              </a:lnSpc>
              <a:spcBef>
                <a:spcPct val="50000"/>
              </a:spcBef>
              <a:buFontTx/>
              <a:buChar char="•"/>
            </a:pPr>
            <a:r>
              <a:rPr lang="en-US" altLang="en-US" sz="1000" b="1" dirty="0">
                <a:latin typeface="Arial" panose="020B0604020202020204" pitchFamily="34" charset="0"/>
                <a:cs typeface="Arial" panose="020B0604020202020204" pitchFamily="34" charset="0"/>
              </a:rPr>
              <a:t>Illness, injury, infection </a:t>
            </a:r>
            <a:r>
              <a:rPr lang="en-US" altLang="en-US" sz="1000" dirty="0">
                <a:latin typeface="Arial" panose="020B0604020202020204" pitchFamily="34" charset="0"/>
                <a:cs typeface="Arial" panose="020B0604020202020204" pitchFamily="34" charset="0"/>
              </a:rPr>
              <a:t>– an otherwise “unexplained” high glucose reading may be a sign of onset of illness.</a:t>
            </a:r>
          </a:p>
          <a:p>
            <a:pPr marL="228600" lvl="1" indent="-168275" eaLnBrk="1" hangingPunct="1">
              <a:lnSpc>
                <a:spcPct val="80000"/>
              </a:lnSpc>
              <a:spcBef>
                <a:spcPct val="50000"/>
              </a:spcBef>
              <a:buFontTx/>
              <a:buChar char="•"/>
            </a:pPr>
            <a:r>
              <a:rPr lang="en-US" altLang="en-US" sz="1000" b="1" dirty="0">
                <a:latin typeface="Arial" panose="020B0604020202020204" pitchFamily="34" charset="0"/>
                <a:cs typeface="Arial" panose="020B0604020202020204" pitchFamily="34" charset="0"/>
              </a:rPr>
              <a:t>Stress. </a:t>
            </a:r>
          </a:p>
          <a:p>
            <a:pPr marL="228600" lvl="1" indent="-168275" eaLnBrk="1" hangingPunct="1">
              <a:lnSpc>
                <a:spcPct val="80000"/>
              </a:lnSpc>
              <a:spcBef>
                <a:spcPct val="50000"/>
              </a:spcBef>
              <a:buFontTx/>
              <a:buChar char="•"/>
            </a:pPr>
            <a:r>
              <a:rPr lang="en-US" altLang="en-US" sz="1000" b="1" dirty="0">
                <a:latin typeface="Arial" panose="020B0604020202020204" pitchFamily="34" charset="0"/>
                <a:cs typeface="Arial" panose="020B0604020202020204" pitchFamily="34" charset="0"/>
              </a:rPr>
              <a:t>Hormone fluctuations, including menstrual periods.</a:t>
            </a:r>
          </a:p>
          <a:p>
            <a:pPr marL="228600" lvl="1" indent="-168275" eaLnBrk="1" hangingPunct="1">
              <a:lnSpc>
                <a:spcPct val="80000"/>
              </a:lnSpc>
              <a:spcBef>
                <a:spcPct val="50000"/>
              </a:spcBef>
              <a:buFontTx/>
              <a:buChar char="•"/>
            </a:pPr>
            <a:r>
              <a:rPr lang="en-US" altLang="en-US" sz="1000" dirty="0">
                <a:latin typeface="Arial" panose="020B0604020202020204" pitchFamily="34" charset="0"/>
                <a:cs typeface="Arial" panose="020B0604020202020204" pitchFamily="34" charset="0"/>
              </a:rPr>
              <a:t>Other hormones, such as glucagon, growth hormone, adrenaline, cortisol or medications.</a:t>
            </a:r>
          </a:p>
        </p:txBody>
      </p:sp>
      <p:sp>
        <p:nvSpPr>
          <p:cNvPr id="4" name="Slide Number Placeholder 3"/>
          <p:cNvSpPr>
            <a:spLocks noGrp="1"/>
          </p:cNvSpPr>
          <p:nvPr>
            <p:ph type="sldNum" sz="quarter" idx="5"/>
          </p:nvPr>
        </p:nvSpPr>
        <p:spPr/>
        <p:txBody>
          <a:bodyPr/>
          <a:lstStyle/>
          <a:p>
            <a:fld id="{D4C846EA-692C-5749-8B3B-0EE8E95BA0D9}" type="slidenum">
              <a:rPr lang="en-US" smtClean="0"/>
              <a:t>9</a:t>
            </a:fld>
            <a:endParaRPr lang="en-US"/>
          </a:p>
        </p:txBody>
      </p:sp>
    </p:spTree>
    <p:extLst>
      <p:ext uri="{BB962C8B-B14F-4D97-AF65-F5344CB8AC3E}">
        <p14:creationId xmlns:p14="http://schemas.microsoft.com/office/powerpoint/2010/main" val="1274425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F8CC25-9C9A-8142-9489-9C9BE864FF2B}"/>
              </a:ext>
            </a:extLst>
          </p:cNvPr>
          <p:cNvSpPr/>
          <p:nvPr userDrawn="1"/>
        </p:nvSpPr>
        <p:spPr>
          <a:xfrm>
            <a:off x="931762" y="1870687"/>
            <a:ext cx="1125767" cy="91617"/>
          </a:xfrm>
          <a:prstGeom prst="rect">
            <a:avLst/>
          </a:prstGeom>
          <a:solidFill>
            <a:schemeClr val="bg1"/>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9" name="Text Placeholder 2">
            <a:extLst>
              <a:ext uri="{FF2B5EF4-FFF2-40B4-BE49-F238E27FC236}">
                <a16:creationId xmlns:a16="http://schemas.microsoft.com/office/drawing/2014/main" id="{19344640-9678-B74D-915F-DD938059D33B}"/>
              </a:ext>
            </a:extLst>
          </p:cNvPr>
          <p:cNvSpPr>
            <a:spLocks noGrp="1"/>
          </p:cNvSpPr>
          <p:nvPr>
            <p:ph type="body" sz="quarter" idx="22" hasCustomPrompt="1"/>
          </p:nvPr>
        </p:nvSpPr>
        <p:spPr>
          <a:xfrm>
            <a:off x="931761" y="2074338"/>
            <a:ext cx="4216596" cy="258597"/>
          </a:xfrm>
          <a:prstGeom prst="rect">
            <a:avLst/>
          </a:prstGeom>
        </p:spPr>
        <p:txBody>
          <a:bodyPr wrap="square" lIns="0" tIns="0" rIns="0" bIns="0">
            <a:spAutoFit/>
          </a:bodyPr>
          <a:lstStyle>
            <a:lvl1pPr marL="0" indent="0">
              <a:spcBef>
                <a:spcPts val="133"/>
              </a:spcBef>
              <a:buNone/>
              <a:defRPr sz="1867">
                <a:solidFill>
                  <a:schemeClr val="bg1"/>
                </a:solidFill>
                <a:latin typeface="Arial" panose="020B0604020202020204" pitchFamily="34" charset="0"/>
                <a:cs typeface="Arial" panose="020B0604020202020204" pitchFamily="34" charset="0"/>
              </a:defRPr>
            </a:lvl1pPr>
            <a:lvl2pPr marL="609585" indent="0">
              <a:buNone/>
              <a:defRPr sz="4667"/>
            </a:lvl2pPr>
            <a:lvl3pPr marL="1219170" indent="0">
              <a:buNone/>
              <a:defRPr sz="4667"/>
            </a:lvl3pPr>
            <a:lvl4pPr marL="1828754" indent="0">
              <a:buNone/>
              <a:defRPr sz="4667"/>
            </a:lvl4pPr>
            <a:lvl5pPr marL="2438339" indent="0">
              <a:buNone/>
              <a:defRPr sz="4667"/>
            </a:lvl5pPr>
          </a:lstStyle>
          <a:p>
            <a:pPr lvl="0"/>
            <a:r>
              <a:rPr lang="en-US" dirty="0"/>
              <a:t>What Key Personnel Need To Know</a:t>
            </a:r>
          </a:p>
        </p:txBody>
      </p:sp>
      <p:sp>
        <p:nvSpPr>
          <p:cNvPr id="10" name="Title 3">
            <a:extLst>
              <a:ext uri="{FF2B5EF4-FFF2-40B4-BE49-F238E27FC236}">
                <a16:creationId xmlns:a16="http://schemas.microsoft.com/office/drawing/2014/main" id="{EA4E2D05-EB6F-2C40-AC88-3F64FA54E30F}"/>
              </a:ext>
            </a:extLst>
          </p:cNvPr>
          <p:cNvSpPr>
            <a:spLocks noGrp="1"/>
          </p:cNvSpPr>
          <p:nvPr>
            <p:ph type="title" hasCustomPrompt="1"/>
          </p:nvPr>
        </p:nvSpPr>
        <p:spPr>
          <a:xfrm>
            <a:off x="814140" y="2444969"/>
            <a:ext cx="4451835" cy="1780733"/>
          </a:xfrm>
          <a:prstGeom prst="rect">
            <a:avLst/>
          </a:prstGeom>
        </p:spPr>
        <p:txBody>
          <a:bodyPr/>
          <a:lstStyle>
            <a:lvl1pPr marL="0" marR="0" indent="0" algn="l" defTabSz="1219170" rtl="0" eaLnBrk="1" fontAlgn="auto" latinLnBrk="0" hangingPunct="1">
              <a:lnSpc>
                <a:spcPct val="100000"/>
              </a:lnSpc>
              <a:spcBef>
                <a:spcPct val="0"/>
              </a:spcBef>
              <a:spcAft>
                <a:spcPts val="0"/>
              </a:spcAft>
              <a:buClrTx/>
              <a:buSzTx/>
              <a:buFontTx/>
              <a:buNone/>
              <a:tabLst/>
              <a:defRPr lang="de-DE" sz="3733" b="1" i="0" dirty="0">
                <a:solidFill>
                  <a:schemeClr val="bg1"/>
                </a:solidFill>
                <a:latin typeface="Arial" panose="020B0604020202020204" pitchFamily="34" charset="0"/>
                <a:cs typeface="Arial" panose="020B0604020202020204" pitchFamily="34" charset="0"/>
              </a:defRPr>
            </a:lvl1pPr>
          </a:lstStyle>
          <a:p>
            <a:r>
              <a:rPr lang="en-US" dirty="0"/>
              <a:t>PRESENTATION TITLE GOES HERE IN THIS DEFINED SPACE</a:t>
            </a:r>
          </a:p>
        </p:txBody>
      </p:sp>
      <p:sp>
        <p:nvSpPr>
          <p:cNvPr id="4" name="Rectangle 3">
            <a:extLst>
              <a:ext uri="{FF2B5EF4-FFF2-40B4-BE49-F238E27FC236}">
                <a16:creationId xmlns:a16="http://schemas.microsoft.com/office/drawing/2014/main" id="{269EE1DF-A71D-C718-67A4-599A6EF0770A}"/>
              </a:ext>
            </a:extLst>
          </p:cNvPr>
          <p:cNvSpPr/>
          <p:nvPr userDrawn="1"/>
        </p:nvSpPr>
        <p:spPr>
          <a:xfrm>
            <a:off x="546652" y="1033670"/>
            <a:ext cx="5357191" cy="47143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7">
            <a:extLst>
              <a:ext uri="{FF2B5EF4-FFF2-40B4-BE49-F238E27FC236}">
                <a16:creationId xmlns:a16="http://schemas.microsoft.com/office/drawing/2014/main" id="{8664F700-51C1-03C7-48C7-B36F63977086}"/>
              </a:ext>
            </a:extLst>
          </p:cNvPr>
          <p:cNvSpPr>
            <a:spLocks noGrp="1"/>
          </p:cNvSpPr>
          <p:nvPr>
            <p:ph type="body" sz="quarter" idx="24" hasCustomPrompt="1"/>
          </p:nvPr>
        </p:nvSpPr>
        <p:spPr>
          <a:xfrm>
            <a:off x="814140" y="1130332"/>
            <a:ext cx="4841225" cy="258233"/>
          </a:xfrm>
          <a:prstGeom prst="rect">
            <a:avLst/>
          </a:prstGeom>
        </p:spPr>
        <p:txBody>
          <a:bodyPr/>
          <a:lstStyle>
            <a:lvl1pPr marL="0" indent="0">
              <a:buNone/>
              <a:defRPr sz="1867" b="1" i="0" cap="all" baseline="0">
                <a:solidFill>
                  <a:schemeClr val="bg1"/>
                </a:solidFill>
                <a:latin typeface="Arial" panose="020B0604020202020204" pitchFamily="34" charset="0"/>
                <a:cs typeface="Arial" panose="020B0604020202020204" pitchFamily="34" charset="0"/>
              </a:defRPr>
            </a:lvl1pPr>
            <a:lvl5pPr marL="2438339" indent="0">
              <a:buNone/>
              <a:defRPr/>
            </a:lvl5pPr>
          </a:lstStyle>
          <a:p>
            <a:r>
              <a:rPr lang="en-US" dirty="0"/>
              <a:t>Diabetes Care Tasks at School</a:t>
            </a:r>
          </a:p>
        </p:txBody>
      </p:sp>
    </p:spTree>
    <p:extLst>
      <p:ext uri="{BB962C8B-B14F-4D97-AF65-F5344CB8AC3E}">
        <p14:creationId xmlns:p14="http://schemas.microsoft.com/office/powerpoint/2010/main" val="12774097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99EA73AC-2CCF-49D0-BB4A-1343BEFFE453}"/>
              </a:ext>
            </a:extLst>
          </p:cNvPr>
          <p:cNvSpPr>
            <a:spLocks noGrp="1"/>
          </p:cNvSpPr>
          <p:nvPr>
            <p:ph type="body" sz="quarter" idx="11" hasCustomPrompt="1"/>
          </p:nvPr>
        </p:nvSpPr>
        <p:spPr>
          <a:xfrm>
            <a:off x="1986069" y="2819909"/>
            <a:ext cx="8769984" cy="3465564"/>
          </a:xfrm>
          <a:prstGeom prst="rect">
            <a:avLst/>
          </a:prstGeom>
        </p:spPr>
        <p:txBody>
          <a:bodyPr wrap="square" lIns="0" tIns="0" rIns="0" bIns="0">
            <a:spAutoFit/>
          </a:bodyPr>
          <a:lstStyle>
            <a:lvl1pPr marL="380990" marR="0" indent="-380990" algn="l" defTabSz="1219170" rtl="0" eaLnBrk="1" fontAlgn="auto" latinLnBrk="0" hangingPunct="1">
              <a:lnSpc>
                <a:spcPct val="100000"/>
              </a:lnSpc>
              <a:spcBef>
                <a:spcPts val="1333"/>
              </a:spcBef>
              <a:spcAft>
                <a:spcPts val="0"/>
              </a:spcAft>
              <a:buClrTx/>
              <a:buSzTx/>
              <a:buFont typeface="Wingdings" pitchFamily="2" charset="2"/>
              <a:buChar char="§"/>
              <a:tabLst/>
              <a:defRPr lang="de-DE" sz="1867">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marL="380990" marR="0" lvl="0" indent="-380990" algn="l" defTabSz="1219170" rtl="0" eaLnBrk="1" fontAlgn="auto" latinLnBrk="0" hangingPunct="1">
              <a:lnSpc>
                <a:spcPct val="100000"/>
              </a:lnSpc>
              <a:spcBef>
                <a:spcPts val="1333"/>
              </a:spcBef>
              <a:spcAft>
                <a:spcPts val="0"/>
              </a:spcAft>
              <a:buClrTx/>
              <a:buSzTx/>
              <a:buFont typeface="Wingdings" pitchFamily="2" charset="2"/>
              <a:buChar char="§"/>
              <a:tabLst/>
              <a:defRPr/>
            </a:pP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marL="380990" marR="0" lvl="0" indent="-380990" algn="l" defTabSz="1219170" rtl="0" eaLnBrk="1" fontAlgn="auto" latinLnBrk="0" hangingPunct="1">
              <a:lnSpc>
                <a:spcPct val="100000"/>
              </a:lnSpc>
              <a:spcBef>
                <a:spcPts val="1333"/>
              </a:spcBef>
              <a:spcAft>
                <a:spcPts val="0"/>
              </a:spcAft>
              <a:buClrTx/>
              <a:buSzTx/>
              <a:buFont typeface="Wingdings" pitchFamily="2" charset="2"/>
              <a:buChar char="§"/>
              <a:tabLst/>
              <a:defRPr/>
            </a:pP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marL="380990" marR="0" lvl="0" indent="-380990" algn="l" defTabSz="1219170" rtl="0" eaLnBrk="1" fontAlgn="auto" latinLnBrk="0" hangingPunct="1">
              <a:lnSpc>
                <a:spcPct val="100000"/>
              </a:lnSpc>
              <a:spcBef>
                <a:spcPts val="1333"/>
              </a:spcBef>
              <a:spcAft>
                <a:spcPts val="0"/>
              </a:spcAft>
              <a:buClrTx/>
              <a:buSzTx/>
              <a:buFont typeface="Wingdings" pitchFamily="2" charset="2"/>
              <a:buChar char="§"/>
              <a:tabLst/>
              <a:defRPr/>
            </a:pP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marL="380990" marR="0" lvl="0" indent="-380990" algn="l" defTabSz="1219170" rtl="0" eaLnBrk="1" fontAlgn="auto" latinLnBrk="0" hangingPunct="1">
              <a:lnSpc>
                <a:spcPct val="100000"/>
              </a:lnSpc>
              <a:spcBef>
                <a:spcPts val="1333"/>
              </a:spcBef>
              <a:spcAft>
                <a:spcPts val="0"/>
              </a:spcAft>
              <a:buClrTx/>
              <a:buSzTx/>
              <a:buFont typeface="Wingdings" pitchFamily="2" charset="2"/>
              <a:buChar char="§"/>
              <a:tabLst/>
              <a:defRPr/>
            </a:pP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marL="380990" marR="0" lvl="0" indent="-380990" algn="l" defTabSz="1219170" rtl="0" eaLnBrk="1" fontAlgn="auto" latinLnBrk="0" hangingPunct="1">
              <a:lnSpc>
                <a:spcPct val="100000"/>
              </a:lnSpc>
              <a:spcBef>
                <a:spcPts val="1333"/>
              </a:spcBef>
              <a:spcAft>
                <a:spcPts val="0"/>
              </a:spcAft>
              <a:buClrTx/>
              <a:buSzTx/>
              <a:buFont typeface="Wingdings" pitchFamily="2" charset="2"/>
              <a:buChar char="§"/>
              <a:tabLst/>
              <a:defRPr/>
            </a:pP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marL="380990" marR="0" lvl="0" indent="-380990" algn="l" defTabSz="1219170" rtl="0" eaLnBrk="1" fontAlgn="auto" latinLnBrk="0" hangingPunct="1">
              <a:lnSpc>
                <a:spcPct val="100000"/>
              </a:lnSpc>
              <a:spcBef>
                <a:spcPts val="1333"/>
              </a:spcBef>
              <a:spcAft>
                <a:spcPts val="0"/>
              </a:spcAft>
              <a:buClrTx/>
              <a:buSzTx/>
              <a:buFont typeface="Wingdings" pitchFamily="2" charset="2"/>
              <a:buChar char="§"/>
              <a:tabLst/>
              <a:defRPr/>
            </a:pP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lvl="0"/>
            <a:endParaRPr lang="en-US" dirty="0"/>
          </a:p>
        </p:txBody>
      </p:sp>
      <p:sp>
        <p:nvSpPr>
          <p:cNvPr id="6" name="Rectangle 5">
            <a:extLst>
              <a:ext uri="{FF2B5EF4-FFF2-40B4-BE49-F238E27FC236}">
                <a16:creationId xmlns:a16="http://schemas.microsoft.com/office/drawing/2014/main" id="{B5BC48AE-D545-6F4B-8B95-3953B5E7DD09}"/>
              </a:ext>
            </a:extLst>
          </p:cNvPr>
          <p:cNvSpPr/>
          <p:nvPr userDrawn="1"/>
        </p:nvSpPr>
        <p:spPr>
          <a:xfrm>
            <a:off x="807611" y="996394"/>
            <a:ext cx="1125767" cy="91617"/>
          </a:xfrm>
          <a:prstGeom prst="rect">
            <a:avLst/>
          </a:prstGeom>
          <a:solidFill>
            <a:srgbClr val="AA182C"/>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7" name="Text Placeholder 2">
            <a:extLst>
              <a:ext uri="{FF2B5EF4-FFF2-40B4-BE49-F238E27FC236}">
                <a16:creationId xmlns:a16="http://schemas.microsoft.com/office/drawing/2014/main" id="{781F9064-E859-714F-A4A8-07FC40D30240}"/>
              </a:ext>
            </a:extLst>
          </p:cNvPr>
          <p:cNvSpPr>
            <a:spLocks noGrp="1"/>
          </p:cNvSpPr>
          <p:nvPr>
            <p:ph type="body" sz="quarter" idx="10" hasCustomPrompt="1"/>
          </p:nvPr>
        </p:nvSpPr>
        <p:spPr>
          <a:xfrm>
            <a:off x="670106" y="1253016"/>
            <a:ext cx="10085948" cy="1188595"/>
          </a:xfrm>
          <a:prstGeom prst="rect">
            <a:avLst/>
          </a:prstGeom>
        </p:spPr>
        <p:txBody>
          <a:bodyPr/>
          <a:lstStyle>
            <a:lvl1pPr marL="0" marR="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kumimoji="0" lang="en-US" sz="4267" b="1" i="0" u="none" strike="noStrike" kern="120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kumimoji="0" lang="en-US" sz="3733"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Slide title goes here and can be two lines, but not three</a:t>
            </a:r>
          </a:p>
        </p:txBody>
      </p:sp>
    </p:spTree>
    <p:extLst>
      <p:ext uri="{BB962C8B-B14F-4D97-AF65-F5344CB8AC3E}">
        <p14:creationId xmlns:p14="http://schemas.microsoft.com/office/powerpoint/2010/main" val="4161321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99EA73AC-2CCF-49D0-BB4A-1343BEFFE453}"/>
              </a:ext>
            </a:extLst>
          </p:cNvPr>
          <p:cNvSpPr>
            <a:spLocks noGrp="1"/>
          </p:cNvSpPr>
          <p:nvPr>
            <p:ph type="body" sz="quarter" idx="11" hasCustomPrompt="1"/>
          </p:nvPr>
        </p:nvSpPr>
        <p:spPr>
          <a:xfrm>
            <a:off x="1986070" y="3141742"/>
            <a:ext cx="2875393" cy="861775"/>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867">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6" name="Rectangle 5">
            <a:extLst>
              <a:ext uri="{FF2B5EF4-FFF2-40B4-BE49-F238E27FC236}">
                <a16:creationId xmlns:a16="http://schemas.microsoft.com/office/drawing/2014/main" id="{B5BC48AE-D545-6F4B-8B95-3953B5E7DD09}"/>
              </a:ext>
            </a:extLst>
          </p:cNvPr>
          <p:cNvSpPr/>
          <p:nvPr userDrawn="1"/>
        </p:nvSpPr>
        <p:spPr>
          <a:xfrm>
            <a:off x="807611" y="996394"/>
            <a:ext cx="1125767" cy="91617"/>
          </a:xfrm>
          <a:prstGeom prst="rect">
            <a:avLst/>
          </a:prstGeom>
          <a:solidFill>
            <a:srgbClr val="AA182C"/>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7" name="Text Placeholder 2">
            <a:extLst>
              <a:ext uri="{FF2B5EF4-FFF2-40B4-BE49-F238E27FC236}">
                <a16:creationId xmlns:a16="http://schemas.microsoft.com/office/drawing/2014/main" id="{781F9064-E859-714F-A4A8-07FC40D30240}"/>
              </a:ext>
            </a:extLst>
          </p:cNvPr>
          <p:cNvSpPr>
            <a:spLocks noGrp="1"/>
          </p:cNvSpPr>
          <p:nvPr>
            <p:ph type="body" sz="quarter" idx="10" hasCustomPrompt="1"/>
          </p:nvPr>
        </p:nvSpPr>
        <p:spPr>
          <a:xfrm>
            <a:off x="670106" y="1253016"/>
            <a:ext cx="10085948" cy="1188595"/>
          </a:xfrm>
          <a:prstGeom prst="rect">
            <a:avLst/>
          </a:prstGeom>
        </p:spPr>
        <p:txBody>
          <a:bodyPr/>
          <a:lstStyle>
            <a:lvl1pPr marL="0" marR="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kumimoji="0" lang="en-US" sz="4267" b="1" i="0" u="none" strike="noStrike" kern="120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kumimoji="0" lang="en-US" sz="3733"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Slide title goes here and can be two lines, but not three</a:t>
            </a:r>
          </a:p>
        </p:txBody>
      </p:sp>
      <p:sp>
        <p:nvSpPr>
          <p:cNvPr id="8" name="Text Placeholder 22">
            <a:extLst>
              <a:ext uri="{FF2B5EF4-FFF2-40B4-BE49-F238E27FC236}">
                <a16:creationId xmlns:a16="http://schemas.microsoft.com/office/drawing/2014/main" id="{7252FE36-F342-8A40-9E73-B4577FDC830C}"/>
              </a:ext>
            </a:extLst>
          </p:cNvPr>
          <p:cNvSpPr>
            <a:spLocks noGrp="1"/>
          </p:cNvSpPr>
          <p:nvPr>
            <p:ph type="body" sz="quarter" idx="12" hasCustomPrompt="1"/>
          </p:nvPr>
        </p:nvSpPr>
        <p:spPr>
          <a:xfrm>
            <a:off x="1986070" y="2723375"/>
            <a:ext cx="2875393" cy="332399"/>
          </a:xfrm>
          <a:prstGeom prst="rect">
            <a:avLst/>
          </a:prstGeom>
        </p:spPr>
        <p:txBody>
          <a:bodyPr wrap="square" lIns="0" tIns="0" rIns="0" bIns="0">
            <a:spAutoFit/>
          </a:bodyPr>
          <a:lstStyle>
            <a:lvl1pPr marL="0" indent="0" algn="l">
              <a:buNone/>
              <a:defRPr sz="2400" b="1" i="0">
                <a:latin typeface="Arial" panose="020B0604020202020204" pitchFamily="34" charset="0"/>
                <a:cs typeface="Arial" panose="020B0604020202020204" pitchFamily="34" charset="0"/>
              </a:defRPr>
            </a:lvl1pPr>
          </a:lstStyle>
          <a:p>
            <a:pPr lvl="0"/>
            <a:r>
              <a:rPr lang="en-US" dirty="0"/>
              <a:t>LOREM IPSUM</a:t>
            </a:r>
          </a:p>
        </p:txBody>
      </p:sp>
      <p:sp>
        <p:nvSpPr>
          <p:cNvPr id="9" name="Text Placeholder 2">
            <a:extLst>
              <a:ext uri="{FF2B5EF4-FFF2-40B4-BE49-F238E27FC236}">
                <a16:creationId xmlns:a16="http://schemas.microsoft.com/office/drawing/2014/main" id="{9BF151B2-D739-E14B-B8E9-4C4106807930}"/>
              </a:ext>
            </a:extLst>
          </p:cNvPr>
          <p:cNvSpPr>
            <a:spLocks noGrp="1"/>
          </p:cNvSpPr>
          <p:nvPr>
            <p:ph type="body" sz="quarter" idx="13" hasCustomPrompt="1"/>
          </p:nvPr>
        </p:nvSpPr>
        <p:spPr>
          <a:xfrm>
            <a:off x="1986070" y="5011182"/>
            <a:ext cx="2875393" cy="861775"/>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867">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10" name="Text Placeholder 22">
            <a:extLst>
              <a:ext uri="{FF2B5EF4-FFF2-40B4-BE49-F238E27FC236}">
                <a16:creationId xmlns:a16="http://schemas.microsoft.com/office/drawing/2014/main" id="{38FB52AC-F984-1546-929F-62CC69C8F7EE}"/>
              </a:ext>
            </a:extLst>
          </p:cNvPr>
          <p:cNvSpPr>
            <a:spLocks noGrp="1"/>
          </p:cNvSpPr>
          <p:nvPr>
            <p:ph type="body" sz="quarter" idx="14" hasCustomPrompt="1"/>
          </p:nvPr>
        </p:nvSpPr>
        <p:spPr>
          <a:xfrm>
            <a:off x="1986070" y="4592815"/>
            <a:ext cx="2875393" cy="332399"/>
          </a:xfrm>
          <a:prstGeom prst="rect">
            <a:avLst/>
          </a:prstGeom>
        </p:spPr>
        <p:txBody>
          <a:bodyPr wrap="square" lIns="0" tIns="0" rIns="0" bIns="0">
            <a:spAutoFit/>
          </a:bodyPr>
          <a:lstStyle>
            <a:lvl1pPr marL="0" indent="0" algn="l">
              <a:buNone/>
              <a:defRPr sz="2400" b="1" i="0">
                <a:latin typeface="Arial" panose="020B0604020202020204" pitchFamily="34" charset="0"/>
                <a:cs typeface="Arial" panose="020B0604020202020204" pitchFamily="34" charset="0"/>
              </a:defRPr>
            </a:lvl1pPr>
          </a:lstStyle>
          <a:p>
            <a:pPr lvl="0"/>
            <a:r>
              <a:rPr lang="en-US" dirty="0"/>
              <a:t>LOREM IPSUM</a:t>
            </a:r>
          </a:p>
        </p:txBody>
      </p:sp>
      <p:sp>
        <p:nvSpPr>
          <p:cNvPr id="11" name="Text Placeholder 2">
            <a:extLst>
              <a:ext uri="{FF2B5EF4-FFF2-40B4-BE49-F238E27FC236}">
                <a16:creationId xmlns:a16="http://schemas.microsoft.com/office/drawing/2014/main" id="{83F6BCA7-0315-5844-B4F1-405FA698F335}"/>
              </a:ext>
            </a:extLst>
          </p:cNvPr>
          <p:cNvSpPr>
            <a:spLocks noGrp="1"/>
          </p:cNvSpPr>
          <p:nvPr>
            <p:ph type="body" sz="quarter" idx="15" hasCustomPrompt="1"/>
          </p:nvPr>
        </p:nvSpPr>
        <p:spPr>
          <a:xfrm>
            <a:off x="7079617" y="3141742"/>
            <a:ext cx="2875393" cy="861775"/>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867">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12" name="Text Placeholder 22">
            <a:extLst>
              <a:ext uri="{FF2B5EF4-FFF2-40B4-BE49-F238E27FC236}">
                <a16:creationId xmlns:a16="http://schemas.microsoft.com/office/drawing/2014/main" id="{3914B4A2-1F9F-654C-B68D-CE647132A633}"/>
              </a:ext>
            </a:extLst>
          </p:cNvPr>
          <p:cNvSpPr>
            <a:spLocks noGrp="1"/>
          </p:cNvSpPr>
          <p:nvPr>
            <p:ph type="body" sz="quarter" idx="16" hasCustomPrompt="1"/>
          </p:nvPr>
        </p:nvSpPr>
        <p:spPr>
          <a:xfrm>
            <a:off x="7079617" y="2723375"/>
            <a:ext cx="2875393" cy="332399"/>
          </a:xfrm>
          <a:prstGeom prst="rect">
            <a:avLst/>
          </a:prstGeom>
        </p:spPr>
        <p:txBody>
          <a:bodyPr wrap="square" lIns="0" tIns="0" rIns="0" bIns="0">
            <a:spAutoFit/>
          </a:bodyPr>
          <a:lstStyle>
            <a:lvl1pPr marL="0" indent="0" algn="l">
              <a:buNone/>
              <a:defRPr sz="2400" b="1" i="0">
                <a:latin typeface="Arial" panose="020B0604020202020204" pitchFamily="34" charset="0"/>
                <a:cs typeface="Arial" panose="020B0604020202020204" pitchFamily="34" charset="0"/>
              </a:defRPr>
            </a:lvl1pPr>
          </a:lstStyle>
          <a:p>
            <a:pPr lvl="0"/>
            <a:r>
              <a:rPr lang="en-US" dirty="0"/>
              <a:t>LOREM IPSUM</a:t>
            </a:r>
          </a:p>
        </p:txBody>
      </p:sp>
      <p:sp>
        <p:nvSpPr>
          <p:cNvPr id="13" name="Text Placeholder 2">
            <a:extLst>
              <a:ext uri="{FF2B5EF4-FFF2-40B4-BE49-F238E27FC236}">
                <a16:creationId xmlns:a16="http://schemas.microsoft.com/office/drawing/2014/main" id="{887EF468-DA4C-2B4F-B78B-1726B7A61223}"/>
              </a:ext>
            </a:extLst>
          </p:cNvPr>
          <p:cNvSpPr>
            <a:spLocks noGrp="1"/>
          </p:cNvSpPr>
          <p:nvPr>
            <p:ph type="body" sz="quarter" idx="17" hasCustomPrompt="1"/>
          </p:nvPr>
        </p:nvSpPr>
        <p:spPr>
          <a:xfrm>
            <a:off x="7079617" y="5011182"/>
            <a:ext cx="2875393" cy="861775"/>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867">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14" name="Text Placeholder 22">
            <a:extLst>
              <a:ext uri="{FF2B5EF4-FFF2-40B4-BE49-F238E27FC236}">
                <a16:creationId xmlns:a16="http://schemas.microsoft.com/office/drawing/2014/main" id="{0925B92E-4A85-E847-9D2E-1A170D069315}"/>
              </a:ext>
            </a:extLst>
          </p:cNvPr>
          <p:cNvSpPr>
            <a:spLocks noGrp="1"/>
          </p:cNvSpPr>
          <p:nvPr>
            <p:ph type="body" sz="quarter" idx="18" hasCustomPrompt="1"/>
          </p:nvPr>
        </p:nvSpPr>
        <p:spPr>
          <a:xfrm>
            <a:off x="7079617" y="4592815"/>
            <a:ext cx="2875393" cy="332399"/>
          </a:xfrm>
          <a:prstGeom prst="rect">
            <a:avLst/>
          </a:prstGeom>
        </p:spPr>
        <p:txBody>
          <a:bodyPr wrap="square" lIns="0" tIns="0" rIns="0" bIns="0">
            <a:spAutoFit/>
          </a:bodyPr>
          <a:lstStyle>
            <a:lvl1pPr marL="0" indent="0" algn="l">
              <a:buNone/>
              <a:defRPr sz="2400" b="1" i="0">
                <a:latin typeface="Arial" panose="020B0604020202020204" pitchFamily="34" charset="0"/>
                <a:cs typeface="Arial" panose="020B0604020202020204" pitchFamily="34" charset="0"/>
              </a:defRPr>
            </a:lvl1pPr>
          </a:lstStyle>
          <a:p>
            <a:pPr lvl="0"/>
            <a:r>
              <a:rPr lang="en-US" dirty="0"/>
              <a:t>LOREM IPSUM</a:t>
            </a:r>
          </a:p>
        </p:txBody>
      </p:sp>
    </p:spTree>
    <p:extLst>
      <p:ext uri="{BB962C8B-B14F-4D97-AF65-F5344CB8AC3E}">
        <p14:creationId xmlns:p14="http://schemas.microsoft.com/office/powerpoint/2010/main" val="4791623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99EA73AC-2CCF-49D0-BB4A-1343BEFFE453}"/>
              </a:ext>
            </a:extLst>
          </p:cNvPr>
          <p:cNvSpPr>
            <a:spLocks noGrp="1"/>
          </p:cNvSpPr>
          <p:nvPr>
            <p:ph type="body" sz="quarter" idx="11" hasCustomPrompt="1"/>
          </p:nvPr>
        </p:nvSpPr>
        <p:spPr>
          <a:xfrm>
            <a:off x="5163669" y="1338985"/>
            <a:ext cx="2478355" cy="861775"/>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867">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6" name="Rectangle 5">
            <a:extLst>
              <a:ext uri="{FF2B5EF4-FFF2-40B4-BE49-F238E27FC236}">
                <a16:creationId xmlns:a16="http://schemas.microsoft.com/office/drawing/2014/main" id="{B5BC48AE-D545-6F4B-8B95-3953B5E7DD09}"/>
              </a:ext>
            </a:extLst>
          </p:cNvPr>
          <p:cNvSpPr/>
          <p:nvPr userDrawn="1"/>
        </p:nvSpPr>
        <p:spPr>
          <a:xfrm>
            <a:off x="686202" y="1458553"/>
            <a:ext cx="1036645" cy="91617"/>
          </a:xfrm>
          <a:prstGeom prst="rect">
            <a:avLst/>
          </a:prstGeom>
          <a:solidFill>
            <a:srgbClr val="AA182C"/>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7" name="Text Placeholder 2">
            <a:extLst>
              <a:ext uri="{FF2B5EF4-FFF2-40B4-BE49-F238E27FC236}">
                <a16:creationId xmlns:a16="http://schemas.microsoft.com/office/drawing/2014/main" id="{781F9064-E859-714F-A4A8-07FC40D30240}"/>
              </a:ext>
            </a:extLst>
          </p:cNvPr>
          <p:cNvSpPr>
            <a:spLocks noGrp="1"/>
          </p:cNvSpPr>
          <p:nvPr>
            <p:ph type="body" sz="quarter" idx="10" hasCustomPrompt="1"/>
          </p:nvPr>
        </p:nvSpPr>
        <p:spPr>
          <a:xfrm>
            <a:off x="548696" y="1715175"/>
            <a:ext cx="2965471" cy="1188595"/>
          </a:xfrm>
          <a:prstGeom prst="rect">
            <a:avLst/>
          </a:prstGeom>
        </p:spPr>
        <p:txBody>
          <a:bodyPr/>
          <a:lstStyle>
            <a:lvl1pPr marL="0" marR="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kumimoji="0" lang="en-US" sz="3200" b="1" i="0" u="none" strike="noStrike" kern="120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Points here</a:t>
            </a:r>
            <a:endParaRPr kumimoji="0" lang="en-US" sz="3733"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endParaRPr>
          </a:p>
        </p:txBody>
      </p:sp>
      <p:sp>
        <p:nvSpPr>
          <p:cNvPr id="8" name="Text Placeholder 22">
            <a:extLst>
              <a:ext uri="{FF2B5EF4-FFF2-40B4-BE49-F238E27FC236}">
                <a16:creationId xmlns:a16="http://schemas.microsoft.com/office/drawing/2014/main" id="{7252FE36-F342-8A40-9E73-B4577FDC830C}"/>
              </a:ext>
            </a:extLst>
          </p:cNvPr>
          <p:cNvSpPr>
            <a:spLocks noGrp="1"/>
          </p:cNvSpPr>
          <p:nvPr>
            <p:ph type="body" sz="quarter" idx="12" hasCustomPrompt="1"/>
          </p:nvPr>
        </p:nvSpPr>
        <p:spPr>
          <a:xfrm>
            <a:off x="5163669" y="920618"/>
            <a:ext cx="2478355" cy="332399"/>
          </a:xfrm>
          <a:prstGeom prst="rect">
            <a:avLst/>
          </a:prstGeom>
        </p:spPr>
        <p:txBody>
          <a:bodyPr wrap="square" lIns="0" tIns="0" rIns="0" bIns="0">
            <a:spAutoFit/>
          </a:bodyPr>
          <a:lstStyle>
            <a:lvl1pPr marL="0" indent="0" algn="l">
              <a:buNone/>
              <a:defRPr sz="2400" b="1" i="0">
                <a:latin typeface="Arial" panose="020B0604020202020204" pitchFamily="34" charset="0"/>
                <a:cs typeface="Arial" panose="020B0604020202020204" pitchFamily="34" charset="0"/>
              </a:defRPr>
            </a:lvl1pPr>
          </a:lstStyle>
          <a:p>
            <a:pPr lvl="0"/>
            <a:r>
              <a:rPr lang="en-US" dirty="0"/>
              <a:t>Lorem ipsum</a:t>
            </a:r>
          </a:p>
        </p:txBody>
      </p:sp>
      <p:sp>
        <p:nvSpPr>
          <p:cNvPr id="19" name="Text Placeholder 2">
            <a:extLst>
              <a:ext uri="{FF2B5EF4-FFF2-40B4-BE49-F238E27FC236}">
                <a16:creationId xmlns:a16="http://schemas.microsoft.com/office/drawing/2014/main" id="{86CFC235-2445-B945-80C2-EDF5231202FF}"/>
              </a:ext>
            </a:extLst>
          </p:cNvPr>
          <p:cNvSpPr>
            <a:spLocks noGrp="1"/>
          </p:cNvSpPr>
          <p:nvPr>
            <p:ph type="body" sz="quarter" idx="15" hasCustomPrompt="1"/>
          </p:nvPr>
        </p:nvSpPr>
        <p:spPr>
          <a:xfrm>
            <a:off x="8677835" y="1338985"/>
            <a:ext cx="2478355" cy="861775"/>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867">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20" name="Text Placeholder 22">
            <a:extLst>
              <a:ext uri="{FF2B5EF4-FFF2-40B4-BE49-F238E27FC236}">
                <a16:creationId xmlns:a16="http://schemas.microsoft.com/office/drawing/2014/main" id="{21CB281B-16EF-1444-AB73-E6046573EDC5}"/>
              </a:ext>
            </a:extLst>
          </p:cNvPr>
          <p:cNvSpPr>
            <a:spLocks noGrp="1"/>
          </p:cNvSpPr>
          <p:nvPr>
            <p:ph type="body" sz="quarter" idx="16" hasCustomPrompt="1"/>
          </p:nvPr>
        </p:nvSpPr>
        <p:spPr>
          <a:xfrm>
            <a:off x="8677835" y="920618"/>
            <a:ext cx="2478355" cy="332399"/>
          </a:xfrm>
          <a:prstGeom prst="rect">
            <a:avLst/>
          </a:prstGeom>
        </p:spPr>
        <p:txBody>
          <a:bodyPr wrap="square" lIns="0" tIns="0" rIns="0" bIns="0">
            <a:spAutoFit/>
          </a:bodyPr>
          <a:lstStyle>
            <a:lvl1pPr marL="0" indent="0" algn="l">
              <a:buNone/>
              <a:defRPr sz="2400" b="1" i="0">
                <a:latin typeface="Arial" panose="020B0604020202020204" pitchFamily="34" charset="0"/>
                <a:cs typeface="Arial" panose="020B0604020202020204" pitchFamily="34" charset="0"/>
              </a:defRPr>
            </a:lvl1pPr>
          </a:lstStyle>
          <a:p>
            <a:pPr lvl="0"/>
            <a:r>
              <a:rPr lang="en-US" dirty="0"/>
              <a:t>Lorem ipsum</a:t>
            </a:r>
          </a:p>
        </p:txBody>
      </p:sp>
      <p:sp>
        <p:nvSpPr>
          <p:cNvPr id="21" name="Text Placeholder 2">
            <a:extLst>
              <a:ext uri="{FF2B5EF4-FFF2-40B4-BE49-F238E27FC236}">
                <a16:creationId xmlns:a16="http://schemas.microsoft.com/office/drawing/2014/main" id="{64F3F84C-C8D7-B54D-B960-233D66EF5C4C}"/>
              </a:ext>
            </a:extLst>
          </p:cNvPr>
          <p:cNvSpPr>
            <a:spLocks noGrp="1"/>
          </p:cNvSpPr>
          <p:nvPr>
            <p:ph type="body" sz="quarter" idx="17" hasCustomPrompt="1"/>
          </p:nvPr>
        </p:nvSpPr>
        <p:spPr>
          <a:xfrm>
            <a:off x="5163669" y="3149855"/>
            <a:ext cx="2478355" cy="861775"/>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867">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22" name="Text Placeholder 22">
            <a:extLst>
              <a:ext uri="{FF2B5EF4-FFF2-40B4-BE49-F238E27FC236}">
                <a16:creationId xmlns:a16="http://schemas.microsoft.com/office/drawing/2014/main" id="{F64B5FE6-983E-1047-8420-8AB82B885BE6}"/>
              </a:ext>
            </a:extLst>
          </p:cNvPr>
          <p:cNvSpPr>
            <a:spLocks noGrp="1"/>
          </p:cNvSpPr>
          <p:nvPr>
            <p:ph type="body" sz="quarter" idx="18" hasCustomPrompt="1"/>
          </p:nvPr>
        </p:nvSpPr>
        <p:spPr>
          <a:xfrm>
            <a:off x="5163669" y="2731489"/>
            <a:ext cx="2478355" cy="332399"/>
          </a:xfrm>
          <a:prstGeom prst="rect">
            <a:avLst/>
          </a:prstGeom>
        </p:spPr>
        <p:txBody>
          <a:bodyPr wrap="square" lIns="0" tIns="0" rIns="0" bIns="0">
            <a:spAutoFit/>
          </a:bodyPr>
          <a:lstStyle>
            <a:lvl1pPr marL="0" indent="0" algn="l">
              <a:buNone/>
              <a:defRPr sz="2400" b="1" i="0">
                <a:latin typeface="Arial" panose="020B0604020202020204" pitchFamily="34" charset="0"/>
                <a:cs typeface="Arial" panose="020B0604020202020204" pitchFamily="34" charset="0"/>
              </a:defRPr>
            </a:lvl1pPr>
          </a:lstStyle>
          <a:p>
            <a:pPr lvl="0"/>
            <a:r>
              <a:rPr lang="en-US" dirty="0"/>
              <a:t>Lorem ipsum</a:t>
            </a:r>
          </a:p>
        </p:txBody>
      </p:sp>
      <p:sp>
        <p:nvSpPr>
          <p:cNvPr id="23" name="Text Placeholder 2">
            <a:extLst>
              <a:ext uri="{FF2B5EF4-FFF2-40B4-BE49-F238E27FC236}">
                <a16:creationId xmlns:a16="http://schemas.microsoft.com/office/drawing/2014/main" id="{CBF28626-6A23-9B47-AE95-73D67ACF4DCF}"/>
              </a:ext>
            </a:extLst>
          </p:cNvPr>
          <p:cNvSpPr>
            <a:spLocks noGrp="1"/>
          </p:cNvSpPr>
          <p:nvPr>
            <p:ph type="body" sz="quarter" idx="19" hasCustomPrompt="1"/>
          </p:nvPr>
        </p:nvSpPr>
        <p:spPr>
          <a:xfrm>
            <a:off x="5163669" y="4960726"/>
            <a:ext cx="2478355" cy="861775"/>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867">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24" name="Text Placeholder 22">
            <a:extLst>
              <a:ext uri="{FF2B5EF4-FFF2-40B4-BE49-F238E27FC236}">
                <a16:creationId xmlns:a16="http://schemas.microsoft.com/office/drawing/2014/main" id="{A19624D4-DCEF-A342-88C6-42DE83459FD1}"/>
              </a:ext>
            </a:extLst>
          </p:cNvPr>
          <p:cNvSpPr>
            <a:spLocks noGrp="1"/>
          </p:cNvSpPr>
          <p:nvPr>
            <p:ph type="body" sz="quarter" idx="20" hasCustomPrompt="1"/>
          </p:nvPr>
        </p:nvSpPr>
        <p:spPr>
          <a:xfrm>
            <a:off x="5163669" y="4542359"/>
            <a:ext cx="2478355" cy="332399"/>
          </a:xfrm>
          <a:prstGeom prst="rect">
            <a:avLst/>
          </a:prstGeom>
        </p:spPr>
        <p:txBody>
          <a:bodyPr wrap="square" lIns="0" tIns="0" rIns="0" bIns="0">
            <a:spAutoFit/>
          </a:bodyPr>
          <a:lstStyle>
            <a:lvl1pPr marL="0" indent="0" algn="l">
              <a:buNone/>
              <a:defRPr sz="2400" b="1" i="0">
                <a:latin typeface="Arial" panose="020B0604020202020204" pitchFamily="34" charset="0"/>
                <a:cs typeface="Arial" panose="020B0604020202020204" pitchFamily="34" charset="0"/>
              </a:defRPr>
            </a:lvl1pPr>
          </a:lstStyle>
          <a:p>
            <a:pPr lvl="0"/>
            <a:r>
              <a:rPr lang="en-US" dirty="0"/>
              <a:t>Lorem ipsum</a:t>
            </a:r>
          </a:p>
        </p:txBody>
      </p:sp>
      <p:sp>
        <p:nvSpPr>
          <p:cNvPr id="25" name="Text Placeholder 2">
            <a:extLst>
              <a:ext uri="{FF2B5EF4-FFF2-40B4-BE49-F238E27FC236}">
                <a16:creationId xmlns:a16="http://schemas.microsoft.com/office/drawing/2014/main" id="{D6B579F7-4404-B443-A683-CC5DC541D53F}"/>
              </a:ext>
            </a:extLst>
          </p:cNvPr>
          <p:cNvSpPr>
            <a:spLocks noGrp="1"/>
          </p:cNvSpPr>
          <p:nvPr>
            <p:ph type="body" sz="quarter" idx="21" hasCustomPrompt="1"/>
          </p:nvPr>
        </p:nvSpPr>
        <p:spPr>
          <a:xfrm>
            <a:off x="8659905" y="3149855"/>
            <a:ext cx="2478355" cy="861775"/>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867">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26" name="Text Placeholder 22">
            <a:extLst>
              <a:ext uri="{FF2B5EF4-FFF2-40B4-BE49-F238E27FC236}">
                <a16:creationId xmlns:a16="http://schemas.microsoft.com/office/drawing/2014/main" id="{96EEA7B3-F518-B34B-A586-0A11AD85AF21}"/>
              </a:ext>
            </a:extLst>
          </p:cNvPr>
          <p:cNvSpPr>
            <a:spLocks noGrp="1"/>
          </p:cNvSpPr>
          <p:nvPr>
            <p:ph type="body" sz="quarter" idx="22" hasCustomPrompt="1"/>
          </p:nvPr>
        </p:nvSpPr>
        <p:spPr>
          <a:xfrm>
            <a:off x="8659905" y="2731489"/>
            <a:ext cx="2478355" cy="332399"/>
          </a:xfrm>
          <a:prstGeom prst="rect">
            <a:avLst/>
          </a:prstGeom>
        </p:spPr>
        <p:txBody>
          <a:bodyPr wrap="square" lIns="0" tIns="0" rIns="0" bIns="0">
            <a:spAutoFit/>
          </a:bodyPr>
          <a:lstStyle>
            <a:lvl1pPr marL="0" indent="0" algn="l">
              <a:buNone/>
              <a:defRPr sz="2400" b="1" i="0">
                <a:latin typeface="Arial" panose="020B0604020202020204" pitchFamily="34" charset="0"/>
                <a:cs typeface="Arial" panose="020B0604020202020204" pitchFamily="34" charset="0"/>
              </a:defRPr>
            </a:lvl1pPr>
          </a:lstStyle>
          <a:p>
            <a:pPr lvl="0"/>
            <a:r>
              <a:rPr lang="en-US" dirty="0"/>
              <a:t>Lorem ipsum</a:t>
            </a:r>
          </a:p>
        </p:txBody>
      </p:sp>
      <p:sp>
        <p:nvSpPr>
          <p:cNvPr id="27" name="Text Placeholder 2">
            <a:extLst>
              <a:ext uri="{FF2B5EF4-FFF2-40B4-BE49-F238E27FC236}">
                <a16:creationId xmlns:a16="http://schemas.microsoft.com/office/drawing/2014/main" id="{EBF6D427-3144-704C-A8DC-60358F022A2E}"/>
              </a:ext>
            </a:extLst>
          </p:cNvPr>
          <p:cNvSpPr>
            <a:spLocks noGrp="1"/>
          </p:cNvSpPr>
          <p:nvPr>
            <p:ph type="body" sz="quarter" idx="23" hasCustomPrompt="1"/>
          </p:nvPr>
        </p:nvSpPr>
        <p:spPr>
          <a:xfrm>
            <a:off x="8659905" y="4960726"/>
            <a:ext cx="2478355" cy="861775"/>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867">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28" name="Text Placeholder 22">
            <a:extLst>
              <a:ext uri="{FF2B5EF4-FFF2-40B4-BE49-F238E27FC236}">
                <a16:creationId xmlns:a16="http://schemas.microsoft.com/office/drawing/2014/main" id="{D2DD1DB7-CE18-EE4E-A271-DBC62452E806}"/>
              </a:ext>
            </a:extLst>
          </p:cNvPr>
          <p:cNvSpPr>
            <a:spLocks noGrp="1"/>
          </p:cNvSpPr>
          <p:nvPr>
            <p:ph type="body" sz="quarter" idx="24" hasCustomPrompt="1"/>
          </p:nvPr>
        </p:nvSpPr>
        <p:spPr>
          <a:xfrm>
            <a:off x="8659905" y="4542359"/>
            <a:ext cx="2478355" cy="332399"/>
          </a:xfrm>
          <a:prstGeom prst="rect">
            <a:avLst/>
          </a:prstGeom>
        </p:spPr>
        <p:txBody>
          <a:bodyPr wrap="square" lIns="0" tIns="0" rIns="0" bIns="0">
            <a:spAutoFit/>
          </a:bodyPr>
          <a:lstStyle>
            <a:lvl1pPr marL="0" indent="0" algn="l">
              <a:buNone/>
              <a:defRPr sz="2400" b="1" i="0">
                <a:latin typeface="Arial" panose="020B0604020202020204" pitchFamily="34" charset="0"/>
                <a:cs typeface="Arial" panose="020B0604020202020204" pitchFamily="34" charset="0"/>
              </a:defRPr>
            </a:lvl1pPr>
          </a:lstStyle>
          <a:p>
            <a:pPr lvl="0"/>
            <a:r>
              <a:rPr lang="en-US" dirty="0"/>
              <a:t>Lorem ipsum</a:t>
            </a:r>
          </a:p>
        </p:txBody>
      </p:sp>
    </p:spTree>
    <p:extLst>
      <p:ext uri="{BB962C8B-B14F-4D97-AF65-F5344CB8AC3E}">
        <p14:creationId xmlns:p14="http://schemas.microsoft.com/office/powerpoint/2010/main" val="36265634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0228781C-DCCD-4A68-8247-CF08DD07CD90}"/>
              </a:ext>
            </a:extLst>
          </p:cNvPr>
          <p:cNvSpPr/>
          <p:nvPr userDrawn="1"/>
        </p:nvSpPr>
        <p:spPr>
          <a:xfrm>
            <a:off x="912251" y="767485"/>
            <a:ext cx="1125767" cy="91617"/>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26" name="Title Placeholder 12">
            <a:extLst>
              <a:ext uri="{FF2B5EF4-FFF2-40B4-BE49-F238E27FC236}">
                <a16:creationId xmlns:a16="http://schemas.microsoft.com/office/drawing/2014/main" id="{21204F1D-AC98-43E7-8654-2AB941ED0735}"/>
              </a:ext>
            </a:extLst>
          </p:cNvPr>
          <p:cNvSpPr>
            <a:spLocks noGrp="1"/>
          </p:cNvSpPr>
          <p:nvPr>
            <p:ph type="title" hasCustomPrompt="1"/>
          </p:nvPr>
        </p:nvSpPr>
        <p:spPr>
          <a:xfrm>
            <a:off x="912250" y="1053866"/>
            <a:ext cx="10366813" cy="1034129"/>
          </a:xfrm>
          <a:prstGeom prst="rect">
            <a:avLst/>
          </a:prstGeom>
        </p:spPr>
        <p:txBody>
          <a:bodyPr vert="horz" wrap="square" lIns="0" tIns="0" rIns="0" bIns="0" rtlCol="0" anchor="t" anchorCtr="0">
            <a:spAutoFit/>
          </a:bodyPr>
          <a:lstStyle>
            <a:lvl1pPr>
              <a:defRPr sz="3733" b="1">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br>
              <a:rPr lang="en-US" dirty="0"/>
            </a:br>
            <a:r>
              <a:rPr lang="en-US" dirty="0" err="1"/>
              <a:t>adipisicing</a:t>
            </a:r>
            <a:endParaRPr lang="en-US" dirty="0"/>
          </a:p>
        </p:txBody>
      </p:sp>
      <p:sp>
        <p:nvSpPr>
          <p:cNvPr id="36" name="Text Placeholder 2">
            <a:extLst>
              <a:ext uri="{FF2B5EF4-FFF2-40B4-BE49-F238E27FC236}">
                <a16:creationId xmlns:a16="http://schemas.microsoft.com/office/drawing/2014/main" id="{0B521D4B-2740-0743-8A03-0930A43A725A}"/>
              </a:ext>
            </a:extLst>
          </p:cNvPr>
          <p:cNvSpPr>
            <a:spLocks noGrp="1"/>
          </p:cNvSpPr>
          <p:nvPr>
            <p:ph type="body" sz="quarter" idx="11" hasCustomPrompt="1"/>
          </p:nvPr>
        </p:nvSpPr>
        <p:spPr>
          <a:xfrm>
            <a:off x="912249" y="3167699"/>
            <a:ext cx="2478355" cy="738664"/>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600">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37" name="Text Placeholder 22">
            <a:extLst>
              <a:ext uri="{FF2B5EF4-FFF2-40B4-BE49-F238E27FC236}">
                <a16:creationId xmlns:a16="http://schemas.microsoft.com/office/drawing/2014/main" id="{2F9AAD15-DC15-5743-B2CB-81DAB5BE9354}"/>
              </a:ext>
            </a:extLst>
          </p:cNvPr>
          <p:cNvSpPr>
            <a:spLocks noGrp="1"/>
          </p:cNvSpPr>
          <p:nvPr>
            <p:ph type="body" sz="quarter" idx="12" hasCustomPrompt="1"/>
          </p:nvPr>
        </p:nvSpPr>
        <p:spPr>
          <a:xfrm>
            <a:off x="912249" y="2749333"/>
            <a:ext cx="2478355" cy="295465"/>
          </a:xfrm>
          <a:prstGeom prst="rect">
            <a:avLst/>
          </a:prstGeom>
        </p:spPr>
        <p:txBody>
          <a:bodyPr wrap="square" lIns="0" tIns="0" rIns="0" bIns="0">
            <a:spAutoFit/>
          </a:bodyPr>
          <a:lstStyle>
            <a:lvl1pPr marL="0" indent="0" algn="l">
              <a:buNone/>
              <a:defRPr sz="2133" b="1" i="0">
                <a:latin typeface="Arial" panose="020B0604020202020204" pitchFamily="34" charset="0"/>
                <a:cs typeface="Arial" panose="020B0604020202020204" pitchFamily="34" charset="0"/>
              </a:defRPr>
            </a:lvl1pPr>
          </a:lstStyle>
          <a:p>
            <a:pPr lvl="0"/>
            <a:r>
              <a:rPr lang="en-US" dirty="0"/>
              <a:t>Lorem ipsum</a:t>
            </a:r>
          </a:p>
        </p:txBody>
      </p:sp>
      <p:sp>
        <p:nvSpPr>
          <p:cNvPr id="40" name="Text Placeholder 2">
            <a:extLst>
              <a:ext uri="{FF2B5EF4-FFF2-40B4-BE49-F238E27FC236}">
                <a16:creationId xmlns:a16="http://schemas.microsoft.com/office/drawing/2014/main" id="{E765D23B-1314-E242-BE32-44AB85C7E63F}"/>
              </a:ext>
            </a:extLst>
          </p:cNvPr>
          <p:cNvSpPr>
            <a:spLocks noGrp="1"/>
          </p:cNvSpPr>
          <p:nvPr>
            <p:ph type="body" sz="quarter" idx="25" hasCustomPrompt="1"/>
          </p:nvPr>
        </p:nvSpPr>
        <p:spPr>
          <a:xfrm>
            <a:off x="912249" y="5188373"/>
            <a:ext cx="2478355" cy="738664"/>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600">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41" name="Text Placeholder 22">
            <a:extLst>
              <a:ext uri="{FF2B5EF4-FFF2-40B4-BE49-F238E27FC236}">
                <a16:creationId xmlns:a16="http://schemas.microsoft.com/office/drawing/2014/main" id="{417AE95B-53EC-024C-B901-A98431615EB9}"/>
              </a:ext>
            </a:extLst>
          </p:cNvPr>
          <p:cNvSpPr>
            <a:spLocks noGrp="1"/>
          </p:cNvSpPr>
          <p:nvPr>
            <p:ph type="body" sz="quarter" idx="26" hasCustomPrompt="1"/>
          </p:nvPr>
        </p:nvSpPr>
        <p:spPr>
          <a:xfrm>
            <a:off x="912249" y="4770008"/>
            <a:ext cx="2478355" cy="295465"/>
          </a:xfrm>
          <a:prstGeom prst="rect">
            <a:avLst/>
          </a:prstGeom>
        </p:spPr>
        <p:txBody>
          <a:bodyPr wrap="square" lIns="0" tIns="0" rIns="0" bIns="0">
            <a:spAutoFit/>
          </a:bodyPr>
          <a:lstStyle>
            <a:lvl1pPr marL="0" indent="0" algn="l">
              <a:buNone/>
              <a:defRPr sz="2133" b="1" i="0">
                <a:latin typeface="Arial" panose="020B0604020202020204" pitchFamily="34" charset="0"/>
                <a:cs typeface="Arial" panose="020B0604020202020204" pitchFamily="34" charset="0"/>
              </a:defRPr>
            </a:lvl1pPr>
          </a:lstStyle>
          <a:p>
            <a:pPr lvl="0"/>
            <a:r>
              <a:rPr lang="en-US" dirty="0"/>
              <a:t>Lorem ipsum</a:t>
            </a:r>
          </a:p>
        </p:txBody>
      </p:sp>
      <p:sp>
        <p:nvSpPr>
          <p:cNvPr id="42" name="Text Placeholder 2">
            <a:extLst>
              <a:ext uri="{FF2B5EF4-FFF2-40B4-BE49-F238E27FC236}">
                <a16:creationId xmlns:a16="http://schemas.microsoft.com/office/drawing/2014/main" id="{E67B2801-3608-674D-ADD4-1E44ED198498}"/>
              </a:ext>
            </a:extLst>
          </p:cNvPr>
          <p:cNvSpPr>
            <a:spLocks noGrp="1"/>
          </p:cNvSpPr>
          <p:nvPr>
            <p:ph type="body" sz="quarter" idx="27" hasCustomPrompt="1"/>
          </p:nvPr>
        </p:nvSpPr>
        <p:spPr>
          <a:xfrm>
            <a:off x="3610745" y="5188373"/>
            <a:ext cx="2478355" cy="738664"/>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600">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43" name="Text Placeholder 22">
            <a:extLst>
              <a:ext uri="{FF2B5EF4-FFF2-40B4-BE49-F238E27FC236}">
                <a16:creationId xmlns:a16="http://schemas.microsoft.com/office/drawing/2014/main" id="{E215B41E-F15D-C841-82FA-4379FC3557EE}"/>
              </a:ext>
            </a:extLst>
          </p:cNvPr>
          <p:cNvSpPr>
            <a:spLocks noGrp="1"/>
          </p:cNvSpPr>
          <p:nvPr>
            <p:ph type="body" sz="quarter" idx="28" hasCustomPrompt="1"/>
          </p:nvPr>
        </p:nvSpPr>
        <p:spPr>
          <a:xfrm>
            <a:off x="3610745" y="4770008"/>
            <a:ext cx="2478355" cy="295465"/>
          </a:xfrm>
          <a:prstGeom prst="rect">
            <a:avLst/>
          </a:prstGeom>
        </p:spPr>
        <p:txBody>
          <a:bodyPr wrap="square" lIns="0" tIns="0" rIns="0" bIns="0">
            <a:spAutoFit/>
          </a:bodyPr>
          <a:lstStyle>
            <a:lvl1pPr marL="0" indent="0" algn="l">
              <a:buNone/>
              <a:defRPr sz="2133" b="1" i="0">
                <a:latin typeface="Arial" panose="020B0604020202020204" pitchFamily="34" charset="0"/>
                <a:cs typeface="Arial" panose="020B0604020202020204" pitchFamily="34" charset="0"/>
              </a:defRPr>
            </a:lvl1pPr>
          </a:lstStyle>
          <a:p>
            <a:pPr lvl="0"/>
            <a:r>
              <a:rPr lang="en-US" dirty="0"/>
              <a:t>Lorem ipsum</a:t>
            </a:r>
          </a:p>
        </p:txBody>
      </p:sp>
      <p:sp>
        <p:nvSpPr>
          <p:cNvPr id="44" name="Text Placeholder 2">
            <a:extLst>
              <a:ext uri="{FF2B5EF4-FFF2-40B4-BE49-F238E27FC236}">
                <a16:creationId xmlns:a16="http://schemas.microsoft.com/office/drawing/2014/main" id="{CD10A8B8-91CF-9E48-9318-8BA1ADF3299D}"/>
              </a:ext>
            </a:extLst>
          </p:cNvPr>
          <p:cNvSpPr>
            <a:spLocks noGrp="1"/>
          </p:cNvSpPr>
          <p:nvPr>
            <p:ph type="body" sz="quarter" idx="29" hasCustomPrompt="1"/>
          </p:nvPr>
        </p:nvSpPr>
        <p:spPr>
          <a:xfrm>
            <a:off x="6309241" y="5188373"/>
            <a:ext cx="2478355" cy="738664"/>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600">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45" name="Text Placeholder 22">
            <a:extLst>
              <a:ext uri="{FF2B5EF4-FFF2-40B4-BE49-F238E27FC236}">
                <a16:creationId xmlns:a16="http://schemas.microsoft.com/office/drawing/2014/main" id="{75E94E2D-3D0F-6141-8986-3392B8CAD229}"/>
              </a:ext>
            </a:extLst>
          </p:cNvPr>
          <p:cNvSpPr>
            <a:spLocks noGrp="1"/>
          </p:cNvSpPr>
          <p:nvPr>
            <p:ph type="body" sz="quarter" idx="30" hasCustomPrompt="1"/>
          </p:nvPr>
        </p:nvSpPr>
        <p:spPr>
          <a:xfrm>
            <a:off x="6309241" y="4770008"/>
            <a:ext cx="2478355" cy="295465"/>
          </a:xfrm>
          <a:prstGeom prst="rect">
            <a:avLst/>
          </a:prstGeom>
        </p:spPr>
        <p:txBody>
          <a:bodyPr wrap="square" lIns="0" tIns="0" rIns="0" bIns="0">
            <a:spAutoFit/>
          </a:bodyPr>
          <a:lstStyle>
            <a:lvl1pPr marL="0" indent="0" algn="l">
              <a:buNone/>
              <a:defRPr sz="2133" b="1" i="0">
                <a:latin typeface="Arial" panose="020B0604020202020204" pitchFamily="34" charset="0"/>
                <a:cs typeface="Arial" panose="020B0604020202020204" pitchFamily="34" charset="0"/>
              </a:defRPr>
            </a:lvl1pPr>
          </a:lstStyle>
          <a:p>
            <a:pPr lvl="0"/>
            <a:r>
              <a:rPr lang="en-US" dirty="0"/>
              <a:t>Lorem ipsum</a:t>
            </a:r>
          </a:p>
        </p:txBody>
      </p:sp>
      <p:sp>
        <p:nvSpPr>
          <p:cNvPr id="46" name="Text Placeholder 2">
            <a:extLst>
              <a:ext uri="{FF2B5EF4-FFF2-40B4-BE49-F238E27FC236}">
                <a16:creationId xmlns:a16="http://schemas.microsoft.com/office/drawing/2014/main" id="{285B87F7-2B16-A041-958A-AA664AA1B105}"/>
              </a:ext>
            </a:extLst>
          </p:cNvPr>
          <p:cNvSpPr>
            <a:spLocks noGrp="1"/>
          </p:cNvSpPr>
          <p:nvPr>
            <p:ph type="body" sz="quarter" idx="31" hasCustomPrompt="1"/>
          </p:nvPr>
        </p:nvSpPr>
        <p:spPr>
          <a:xfrm>
            <a:off x="3610745" y="3167699"/>
            <a:ext cx="2478355" cy="738664"/>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600">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47" name="Text Placeholder 22">
            <a:extLst>
              <a:ext uri="{FF2B5EF4-FFF2-40B4-BE49-F238E27FC236}">
                <a16:creationId xmlns:a16="http://schemas.microsoft.com/office/drawing/2014/main" id="{DBAD1EAA-1FD1-164B-A280-33E00754CEC2}"/>
              </a:ext>
            </a:extLst>
          </p:cNvPr>
          <p:cNvSpPr>
            <a:spLocks noGrp="1"/>
          </p:cNvSpPr>
          <p:nvPr>
            <p:ph type="body" sz="quarter" idx="32" hasCustomPrompt="1"/>
          </p:nvPr>
        </p:nvSpPr>
        <p:spPr>
          <a:xfrm>
            <a:off x="3610745" y="2749333"/>
            <a:ext cx="2478355" cy="295465"/>
          </a:xfrm>
          <a:prstGeom prst="rect">
            <a:avLst/>
          </a:prstGeom>
        </p:spPr>
        <p:txBody>
          <a:bodyPr wrap="square" lIns="0" tIns="0" rIns="0" bIns="0">
            <a:spAutoFit/>
          </a:bodyPr>
          <a:lstStyle>
            <a:lvl1pPr marL="0" indent="0" algn="l">
              <a:buNone/>
              <a:defRPr sz="2133" b="1" i="0">
                <a:latin typeface="Arial" panose="020B0604020202020204" pitchFamily="34" charset="0"/>
                <a:cs typeface="Arial" panose="020B0604020202020204" pitchFamily="34" charset="0"/>
              </a:defRPr>
            </a:lvl1pPr>
          </a:lstStyle>
          <a:p>
            <a:pPr lvl="0"/>
            <a:r>
              <a:rPr lang="en-US" dirty="0"/>
              <a:t>Lorem ipsum</a:t>
            </a:r>
          </a:p>
        </p:txBody>
      </p:sp>
      <p:sp>
        <p:nvSpPr>
          <p:cNvPr id="48" name="Text Placeholder 2">
            <a:extLst>
              <a:ext uri="{FF2B5EF4-FFF2-40B4-BE49-F238E27FC236}">
                <a16:creationId xmlns:a16="http://schemas.microsoft.com/office/drawing/2014/main" id="{705D251B-C902-2446-B74C-F68CD37D3BD8}"/>
              </a:ext>
            </a:extLst>
          </p:cNvPr>
          <p:cNvSpPr>
            <a:spLocks noGrp="1"/>
          </p:cNvSpPr>
          <p:nvPr>
            <p:ph type="body" sz="quarter" idx="33" hasCustomPrompt="1"/>
          </p:nvPr>
        </p:nvSpPr>
        <p:spPr>
          <a:xfrm>
            <a:off x="6309241" y="3167699"/>
            <a:ext cx="2478355" cy="738664"/>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600">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49" name="Text Placeholder 22">
            <a:extLst>
              <a:ext uri="{FF2B5EF4-FFF2-40B4-BE49-F238E27FC236}">
                <a16:creationId xmlns:a16="http://schemas.microsoft.com/office/drawing/2014/main" id="{8B1D5655-0B6A-A347-9552-204BE998CE27}"/>
              </a:ext>
            </a:extLst>
          </p:cNvPr>
          <p:cNvSpPr>
            <a:spLocks noGrp="1"/>
          </p:cNvSpPr>
          <p:nvPr>
            <p:ph type="body" sz="quarter" idx="34" hasCustomPrompt="1"/>
          </p:nvPr>
        </p:nvSpPr>
        <p:spPr>
          <a:xfrm>
            <a:off x="6309241" y="2749333"/>
            <a:ext cx="2478355" cy="295465"/>
          </a:xfrm>
          <a:prstGeom prst="rect">
            <a:avLst/>
          </a:prstGeom>
        </p:spPr>
        <p:txBody>
          <a:bodyPr wrap="square" lIns="0" tIns="0" rIns="0" bIns="0">
            <a:spAutoFit/>
          </a:bodyPr>
          <a:lstStyle>
            <a:lvl1pPr marL="0" indent="0" algn="l">
              <a:buNone/>
              <a:defRPr sz="2133" b="1" i="0">
                <a:latin typeface="Arial" panose="020B0604020202020204" pitchFamily="34" charset="0"/>
                <a:cs typeface="Arial" panose="020B0604020202020204" pitchFamily="34" charset="0"/>
              </a:defRPr>
            </a:lvl1pPr>
          </a:lstStyle>
          <a:p>
            <a:pPr lvl="0"/>
            <a:r>
              <a:rPr lang="en-US" dirty="0"/>
              <a:t>Lorem ipsum</a:t>
            </a:r>
          </a:p>
        </p:txBody>
      </p:sp>
      <p:sp>
        <p:nvSpPr>
          <p:cNvPr id="50" name="Text Placeholder 2">
            <a:extLst>
              <a:ext uri="{FF2B5EF4-FFF2-40B4-BE49-F238E27FC236}">
                <a16:creationId xmlns:a16="http://schemas.microsoft.com/office/drawing/2014/main" id="{5614195E-C2C5-3C49-9146-74EC89312BF4}"/>
              </a:ext>
            </a:extLst>
          </p:cNvPr>
          <p:cNvSpPr>
            <a:spLocks noGrp="1"/>
          </p:cNvSpPr>
          <p:nvPr>
            <p:ph type="body" sz="quarter" idx="35" hasCustomPrompt="1"/>
          </p:nvPr>
        </p:nvSpPr>
        <p:spPr>
          <a:xfrm>
            <a:off x="9007737" y="3167699"/>
            <a:ext cx="2478355" cy="738664"/>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600">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51" name="Text Placeholder 22">
            <a:extLst>
              <a:ext uri="{FF2B5EF4-FFF2-40B4-BE49-F238E27FC236}">
                <a16:creationId xmlns:a16="http://schemas.microsoft.com/office/drawing/2014/main" id="{ECAC70C6-1136-1B4C-80EB-F6D07E8EFB8E}"/>
              </a:ext>
            </a:extLst>
          </p:cNvPr>
          <p:cNvSpPr>
            <a:spLocks noGrp="1"/>
          </p:cNvSpPr>
          <p:nvPr>
            <p:ph type="body" sz="quarter" idx="36" hasCustomPrompt="1"/>
          </p:nvPr>
        </p:nvSpPr>
        <p:spPr>
          <a:xfrm>
            <a:off x="9007737" y="2749333"/>
            <a:ext cx="2478355" cy="295465"/>
          </a:xfrm>
          <a:prstGeom prst="rect">
            <a:avLst/>
          </a:prstGeom>
        </p:spPr>
        <p:txBody>
          <a:bodyPr wrap="square" lIns="0" tIns="0" rIns="0" bIns="0">
            <a:spAutoFit/>
          </a:bodyPr>
          <a:lstStyle>
            <a:lvl1pPr marL="0" indent="0" algn="l">
              <a:buNone/>
              <a:defRPr sz="2133" b="1" i="0">
                <a:latin typeface="Arial" panose="020B0604020202020204" pitchFamily="34" charset="0"/>
                <a:cs typeface="Arial" panose="020B0604020202020204" pitchFamily="34" charset="0"/>
              </a:defRPr>
            </a:lvl1pPr>
          </a:lstStyle>
          <a:p>
            <a:pPr lvl="0"/>
            <a:r>
              <a:rPr lang="en-US" dirty="0"/>
              <a:t>Lorem ipsum</a:t>
            </a:r>
          </a:p>
        </p:txBody>
      </p:sp>
      <p:sp>
        <p:nvSpPr>
          <p:cNvPr id="58" name="Text Placeholder 2">
            <a:extLst>
              <a:ext uri="{FF2B5EF4-FFF2-40B4-BE49-F238E27FC236}">
                <a16:creationId xmlns:a16="http://schemas.microsoft.com/office/drawing/2014/main" id="{F247382D-4DAC-6644-A8A9-8FBEF8331412}"/>
              </a:ext>
            </a:extLst>
          </p:cNvPr>
          <p:cNvSpPr>
            <a:spLocks noGrp="1"/>
          </p:cNvSpPr>
          <p:nvPr>
            <p:ph type="body" sz="quarter" idx="37" hasCustomPrompt="1"/>
          </p:nvPr>
        </p:nvSpPr>
        <p:spPr>
          <a:xfrm>
            <a:off x="9007737" y="5188373"/>
            <a:ext cx="2478355" cy="738664"/>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600">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59" name="Text Placeholder 22">
            <a:extLst>
              <a:ext uri="{FF2B5EF4-FFF2-40B4-BE49-F238E27FC236}">
                <a16:creationId xmlns:a16="http://schemas.microsoft.com/office/drawing/2014/main" id="{1B4B640B-2C4E-0343-9F1E-1232FE2AB5E2}"/>
              </a:ext>
            </a:extLst>
          </p:cNvPr>
          <p:cNvSpPr>
            <a:spLocks noGrp="1"/>
          </p:cNvSpPr>
          <p:nvPr>
            <p:ph type="body" sz="quarter" idx="38" hasCustomPrompt="1"/>
          </p:nvPr>
        </p:nvSpPr>
        <p:spPr>
          <a:xfrm>
            <a:off x="9007737" y="4770008"/>
            <a:ext cx="2478355" cy="295465"/>
          </a:xfrm>
          <a:prstGeom prst="rect">
            <a:avLst/>
          </a:prstGeom>
        </p:spPr>
        <p:txBody>
          <a:bodyPr wrap="square" lIns="0" tIns="0" rIns="0" bIns="0">
            <a:spAutoFit/>
          </a:bodyPr>
          <a:lstStyle>
            <a:lvl1pPr marL="0" indent="0" algn="l">
              <a:buNone/>
              <a:defRPr sz="2133" b="1" i="0">
                <a:latin typeface="Arial" panose="020B0604020202020204" pitchFamily="34" charset="0"/>
                <a:cs typeface="Arial" panose="020B0604020202020204" pitchFamily="34" charset="0"/>
              </a:defRPr>
            </a:lvl1pPr>
          </a:lstStyle>
          <a:p>
            <a:pPr lvl="0"/>
            <a:r>
              <a:rPr lang="en-US" dirty="0"/>
              <a:t>Lorem ipsum</a:t>
            </a:r>
          </a:p>
        </p:txBody>
      </p:sp>
    </p:spTree>
    <p:extLst>
      <p:ext uri="{BB962C8B-B14F-4D97-AF65-F5344CB8AC3E}">
        <p14:creationId xmlns:p14="http://schemas.microsoft.com/office/powerpoint/2010/main" val="19820740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5A8422B-B96F-1B4C-880B-6F219A673213}"/>
              </a:ext>
            </a:extLst>
          </p:cNvPr>
          <p:cNvSpPr>
            <a:spLocks noGrp="1"/>
          </p:cNvSpPr>
          <p:nvPr>
            <p:ph type="body" sz="quarter" idx="11" hasCustomPrompt="1"/>
          </p:nvPr>
        </p:nvSpPr>
        <p:spPr>
          <a:xfrm>
            <a:off x="1049412" y="3285371"/>
            <a:ext cx="10370427" cy="287259"/>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867">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Tree>
    <p:extLst>
      <p:ext uri="{BB962C8B-B14F-4D97-AF65-F5344CB8AC3E}">
        <p14:creationId xmlns:p14="http://schemas.microsoft.com/office/powerpoint/2010/main" val="16744794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Custom Layout">
    <p:bg>
      <p:bgPr>
        <a:gradFill>
          <a:gsLst>
            <a:gs pos="12000">
              <a:schemeClr val="bg1"/>
            </a:gs>
            <a:gs pos="97861">
              <a:schemeClr val="bg1">
                <a:lumMod val="88000"/>
              </a:schemeClr>
            </a:gs>
            <a:gs pos="50000">
              <a:schemeClr val="bg1"/>
            </a:gs>
          </a:gsLst>
          <a:path path="shape">
            <a:fillToRect l="50000" t="50000" r="50000" b="50000"/>
          </a:path>
        </a:gradFill>
        <a:effectLst/>
      </p:bgPr>
    </p:bg>
    <p:spTree>
      <p:nvGrpSpPr>
        <p:cNvPr id="1" name=""/>
        <p:cNvGrpSpPr/>
        <p:nvPr/>
      </p:nvGrpSpPr>
      <p:grpSpPr>
        <a:xfrm>
          <a:off x="0" y="0"/>
          <a:ext cx="0" cy="0"/>
          <a:chOff x="0" y="0"/>
          <a:chExt cx="0" cy="0"/>
        </a:xfrm>
      </p:grpSpPr>
      <p:sp>
        <p:nvSpPr>
          <p:cNvPr id="5" name="Title Placeholder 12">
            <a:extLst>
              <a:ext uri="{FF2B5EF4-FFF2-40B4-BE49-F238E27FC236}">
                <a16:creationId xmlns:a16="http://schemas.microsoft.com/office/drawing/2014/main" id="{916F9D77-372C-114F-8757-9983FB992586}"/>
              </a:ext>
            </a:extLst>
          </p:cNvPr>
          <p:cNvSpPr>
            <a:spLocks noGrp="1"/>
          </p:cNvSpPr>
          <p:nvPr>
            <p:ph type="title" hasCustomPrompt="1"/>
          </p:nvPr>
        </p:nvSpPr>
        <p:spPr>
          <a:xfrm>
            <a:off x="1612055" y="2544843"/>
            <a:ext cx="8967891" cy="1181863"/>
          </a:xfrm>
          <a:prstGeom prst="rect">
            <a:avLst/>
          </a:prstGeom>
        </p:spPr>
        <p:txBody>
          <a:bodyPr vert="horz" wrap="square" lIns="0" tIns="0" rIns="0" bIns="0" rtlCol="0" anchor="t" anchorCtr="0">
            <a:spAutoFit/>
          </a:bodyPr>
          <a:lstStyle>
            <a:lvl1pPr>
              <a:defRPr sz="4267" b="1">
                <a:solidFill>
                  <a:schemeClr val="tx1"/>
                </a:solidFill>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adipisicing</a:t>
            </a:r>
            <a:endParaRPr lang="en-US" dirty="0"/>
          </a:p>
        </p:txBody>
      </p:sp>
    </p:spTree>
    <p:extLst>
      <p:ext uri="{BB962C8B-B14F-4D97-AF65-F5344CB8AC3E}">
        <p14:creationId xmlns:p14="http://schemas.microsoft.com/office/powerpoint/2010/main" val="16668684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F8CC25-9C9A-8142-9489-9C9BE864FF2B}"/>
              </a:ext>
            </a:extLst>
          </p:cNvPr>
          <p:cNvSpPr/>
          <p:nvPr userDrawn="1"/>
        </p:nvSpPr>
        <p:spPr>
          <a:xfrm>
            <a:off x="1553974" y="1671904"/>
            <a:ext cx="1125767" cy="91617"/>
          </a:xfrm>
          <a:prstGeom prst="rect">
            <a:avLst/>
          </a:prstGeom>
          <a:solidFill>
            <a:schemeClr val="bg1"/>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9" name="Text Placeholder 2">
            <a:extLst>
              <a:ext uri="{FF2B5EF4-FFF2-40B4-BE49-F238E27FC236}">
                <a16:creationId xmlns:a16="http://schemas.microsoft.com/office/drawing/2014/main" id="{19344640-9678-B74D-915F-DD938059D33B}"/>
              </a:ext>
            </a:extLst>
          </p:cNvPr>
          <p:cNvSpPr>
            <a:spLocks noGrp="1"/>
          </p:cNvSpPr>
          <p:nvPr>
            <p:ph type="body" sz="quarter" idx="22" hasCustomPrompt="1"/>
          </p:nvPr>
        </p:nvSpPr>
        <p:spPr>
          <a:xfrm>
            <a:off x="1553973" y="3763989"/>
            <a:ext cx="4216596" cy="258532"/>
          </a:xfrm>
          <a:prstGeom prst="rect">
            <a:avLst/>
          </a:prstGeom>
        </p:spPr>
        <p:txBody>
          <a:bodyPr wrap="square" lIns="0" tIns="0" rIns="0" bIns="0">
            <a:spAutoFit/>
          </a:bodyPr>
          <a:lstStyle>
            <a:lvl1pPr marL="0" indent="0">
              <a:spcBef>
                <a:spcPts val="133"/>
              </a:spcBef>
              <a:buNone/>
              <a:defRPr sz="1867">
                <a:solidFill>
                  <a:schemeClr val="bg1"/>
                </a:solidFill>
                <a:latin typeface="Arial" panose="020B0604020202020204" pitchFamily="34" charset="0"/>
                <a:cs typeface="Arial" panose="020B0604020202020204" pitchFamily="34" charset="0"/>
              </a:defRPr>
            </a:lvl1pPr>
            <a:lvl2pPr marL="609585" indent="0">
              <a:buNone/>
              <a:defRPr sz="4667"/>
            </a:lvl2pPr>
            <a:lvl3pPr marL="1219170" indent="0">
              <a:buNone/>
              <a:defRPr sz="4667"/>
            </a:lvl3pPr>
            <a:lvl4pPr marL="1828754" indent="0">
              <a:buNone/>
              <a:defRPr sz="4667"/>
            </a:lvl4pPr>
            <a:lvl5pPr marL="2438339" indent="0">
              <a:buNone/>
              <a:defRPr sz="4667"/>
            </a:lvl5pPr>
          </a:lstStyle>
          <a:p>
            <a:pPr lvl="0"/>
            <a:r>
              <a:rPr lang="en-US" dirty="0"/>
              <a:t>Lorem Ipsum Dolor</a:t>
            </a:r>
          </a:p>
        </p:txBody>
      </p:sp>
      <p:sp>
        <p:nvSpPr>
          <p:cNvPr id="10" name="Title 3">
            <a:extLst>
              <a:ext uri="{FF2B5EF4-FFF2-40B4-BE49-F238E27FC236}">
                <a16:creationId xmlns:a16="http://schemas.microsoft.com/office/drawing/2014/main" id="{EA4E2D05-EB6F-2C40-AC88-3F64FA54E30F}"/>
              </a:ext>
            </a:extLst>
          </p:cNvPr>
          <p:cNvSpPr>
            <a:spLocks noGrp="1"/>
          </p:cNvSpPr>
          <p:nvPr>
            <p:ph type="title" hasCustomPrompt="1"/>
          </p:nvPr>
        </p:nvSpPr>
        <p:spPr>
          <a:xfrm>
            <a:off x="1436352" y="1829975"/>
            <a:ext cx="4451835" cy="1780733"/>
          </a:xfrm>
          <a:prstGeom prst="rect">
            <a:avLst/>
          </a:prstGeom>
        </p:spPr>
        <p:txBody>
          <a:bodyPr/>
          <a:lstStyle>
            <a:lvl1pPr marL="0" marR="0" indent="0" algn="l" defTabSz="1219170" rtl="0" eaLnBrk="1" fontAlgn="auto" latinLnBrk="0" hangingPunct="1">
              <a:lnSpc>
                <a:spcPct val="100000"/>
              </a:lnSpc>
              <a:spcBef>
                <a:spcPct val="0"/>
              </a:spcBef>
              <a:spcAft>
                <a:spcPts val="0"/>
              </a:spcAft>
              <a:buClrTx/>
              <a:buSzTx/>
              <a:buFontTx/>
              <a:buNone/>
              <a:tabLst/>
              <a:defRPr lang="de-DE" sz="3733" b="1" i="0" dirty="0">
                <a:solidFill>
                  <a:schemeClr val="bg1"/>
                </a:solidFill>
                <a:latin typeface="Arial" panose="020B0604020202020204" pitchFamily="34" charset="0"/>
                <a:cs typeface="Arial" panose="020B0604020202020204" pitchFamily="34" charset="0"/>
              </a:defRPr>
            </a:lvl1pPr>
          </a:lstStyle>
          <a:p>
            <a:r>
              <a:rPr lang="en-US" dirty="0"/>
              <a:t>Presentation Title Goes Here in This Defined Space</a:t>
            </a:r>
          </a:p>
        </p:txBody>
      </p:sp>
      <p:sp>
        <p:nvSpPr>
          <p:cNvPr id="11" name="Text Placeholder 2">
            <a:extLst>
              <a:ext uri="{FF2B5EF4-FFF2-40B4-BE49-F238E27FC236}">
                <a16:creationId xmlns:a16="http://schemas.microsoft.com/office/drawing/2014/main" id="{070CA9DC-FE01-C647-B833-CEF14D807E1D}"/>
              </a:ext>
            </a:extLst>
          </p:cNvPr>
          <p:cNvSpPr>
            <a:spLocks noGrp="1"/>
          </p:cNvSpPr>
          <p:nvPr>
            <p:ph type="body" sz="quarter" idx="23" hasCustomPrompt="1"/>
          </p:nvPr>
        </p:nvSpPr>
        <p:spPr>
          <a:xfrm>
            <a:off x="6829357" y="1084909"/>
            <a:ext cx="4216596" cy="258532"/>
          </a:xfrm>
          <a:prstGeom prst="rect">
            <a:avLst/>
          </a:prstGeom>
        </p:spPr>
        <p:txBody>
          <a:bodyPr wrap="square" lIns="0" tIns="0" rIns="0" bIns="0">
            <a:spAutoFit/>
          </a:bodyPr>
          <a:lstStyle>
            <a:lvl1pPr marL="0" indent="0">
              <a:spcBef>
                <a:spcPts val="133"/>
              </a:spcBef>
              <a:buNone/>
              <a:defRPr sz="1867">
                <a:latin typeface="Arial" panose="020B0604020202020204" pitchFamily="34" charset="0"/>
                <a:cs typeface="Arial" panose="020B0604020202020204" pitchFamily="34" charset="0"/>
              </a:defRPr>
            </a:lvl1pPr>
            <a:lvl2pPr marL="609585" indent="0">
              <a:buNone/>
              <a:defRPr sz="4667"/>
            </a:lvl2pPr>
            <a:lvl3pPr marL="1219170" indent="0">
              <a:buNone/>
              <a:defRPr sz="4667"/>
            </a:lvl3pPr>
            <a:lvl4pPr marL="1828754" indent="0">
              <a:buNone/>
              <a:defRPr sz="4667"/>
            </a:lvl4pPr>
            <a:lvl5pPr marL="2438339" indent="0">
              <a:buNone/>
              <a:defRPr sz="4667"/>
            </a:lvl5pPr>
          </a:lstStyle>
          <a:p>
            <a:pPr lvl="0"/>
            <a:r>
              <a:rPr lang="en-US" dirty="0"/>
              <a:t>LOREM IPSUM DOLOR</a:t>
            </a:r>
          </a:p>
        </p:txBody>
      </p:sp>
      <p:sp>
        <p:nvSpPr>
          <p:cNvPr id="12" name="Text Placeholder 7">
            <a:extLst>
              <a:ext uri="{FF2B5EF4-FFF2-40B4-BE49-F238E27FC236}">
                <a16:creationId xmlns:a16="http://schemas.microsoft.com/office/drawing/2014/main" id="{7738BEA0-9E44-1A4E-8C1E-18636D092ED8}"/>
              </a:ext>
            </a:extLst>
          </p:cNvPr>
          <p:cNvSpPr>
            <a:spLocks noGrp="1"/>
          </p:cNvSpPr>
          <p:nvPr>
            <p:ph type="body" sz="quarter" idx="24" hasCustomPrompt="1"/>
          </p:nvPr>
        </p:nvSpPr>
        <p:spPr>
          <a:xfrm>
            <a:off x="182373" y="215576"/>
            <a:ext cx="10054167" cy="258233"/>
          </a:xfrm>
          <a:prstGeom prst="rect">
            <a:avLst/>
          </a:prstGeom>
        </p:spPr>
        <p:txBody>
          <a:bodyPr/>
          <a:lstStyle>
            <a:lvl1pPr marL="0" indent="0">
              <a:buNone/>
              <a:defRPr sz="1867" b="1" i="0" cap="all" baseline="0">
                <a:solidFill>
                  <a:schemeClr val="bg1">
                    <a:lumMod val="50000"/>
                  </a:schemeClr>
                </a:solidFill>
                <a:latin typeface="Arial" panose="020B0604020202020204" pitchFamily="34" charset="0"/>
                <a:cs typeface="Arial" panose="020B0604020202020204" pitchFamily="34" charset="0"/>
              </a:defRPr>
            </a:lvl1pPr>
            <a:lvl5pPr marL="2438339" indent="0">
              <a:buNone/>
              <a:defRPr/>
            </a:lvl5pPr>
          </a:lstStyle>
          <a:p>
            <a:pPr lvl="0"/>
            <a:r>
              <a:rPr lang="en-US" dirty="0"/>
              <a:t>Kicker text HERE</a:t>
            </a:r>
          </a:p>
        </p:txBody>
      </p:sp>
    </p:spTree>
    <p:extLst>
      <p:ext uri="{BB962C8B-B14F-4D97-AF65-F5344CB8AC3E}">
        <p14:creationId xmlns:p14="http://schemas.microsoft.com/office/powerpoint/2010/main" val="13127497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Title Placeholder 12">
            <a:extLst>
              <a:ext uri="{FF2B5EF4-FFF2-40B4-BE49-F238E27FC236}">
                <a16:creationId xmlns:a16="http://schemas.microsoft.com/office/drawing/2014/main" id="{7D18D32F-8BAF-493C-8E53-B2D7FCDC9F19}"/>
              </a:ext>
            </a:extLst>
          </p:cNvPr>
          <p:cNvSpPr txBox="1">
            <a:spLocks/>
          </p:cNvSpPr>
          <p:nvPr userDrawn="1"/>
        </p:nvSpPr>
        <p:spPr>
          <a:xfrm>
            <a:off x="1678886" y="3510737"/>
            <a:ext cx="4019524" cy="443198"/>
          </a:xfrm>
          <a:prstGeom prst="rect">
            <a:avLst/>
          </a:prstGeom>
        </p:spPr>
        <p:txBody>
          <a:bodyPr vert="horz" wrap="square" lIns="0" tIns="0" rIns="0" bIns="0" rtlCol="0" anchor="t" anchorCtr="0">
            <a:spAutoFit/>
          </a:bodyPr>
          <a:lstStyle>
            <a:lvl1pPr algn="l" defTabSz="914400" rtl="0" eaLnBrk="1" latinLnBrk="0" hangingPunct="1">
              <a:lnSpc>
                <a:spcPct val="90000"/>
              </a:lnSpc>
              <a:spcBef>
                <a:spcPct val="0"/>
              </a:spcBef>
              <a:buNone/>
              <a:defRPr sz="2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121917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Arial" panose="020B0604020202020204" pitchFamily="34" charset="0"/>
                <a:ea typeface="+mj-ea"/>
                <a:cs typeface="Arial" panose="020B0604020202020204" pitchFamily="34" charset="0"/>
              </a:rPr>
              <a:t>Connected for Life.</a:t>
            </a:r>
          </a:p>
        </p:txBody>
      </p:sp>
      <p:sp>
        <p:nvSpPr>
          <p:cNvPr id="8" name="Rectangle 7">
            <a:extLst>
              <a:ext uri="{FF2B5EF4-FFF2-40B4-BE49-F238E27FC236}">
                <a16:creationId xmlns:a16="http://schemas.microsoft.com/office/drawing/2014/main" id="{168A3934-A564-4F4F-9F29-DA460E637CDA}"/>
              </a:ext>
            </a:extLst>
          </p:cNvPr>
          <p:cNvSpPr/>
          <p:nvPr userDrawn="1"/>
        </p:nvSpPr>
        <p:spPr>
          <a:xfrm>
            <a:off x="6829358" y="3172380"/>
            <a:ext cx="1125767" cy="91617"/>
          </a:xfrm>
          <a:prstGeom prst="rect">
            <a:avLst/>
          </a:prstGeom>
          <a:solidFill>
            <a:srgbClr val="AA182C"/>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3" name="Text Placeholder 2">
            <a:extLst>
              <a:ext uri="{FF2B5EF4-FFF2-40B4-BE49-F238E27FC236}">
                <a16:creationId xmlns:a16="http://schemas.microsoft.com/office/drawing/2014/main" id="{827AD15C-7C3C-5D40-8484-D041A099C2C6}"/>
              </a:ext>
            </a:extLst>
          </p:cNvPr>
          <p:cNvSpPr>
            <a:spLocks noGrp="1"/>
          </p:cNvSpPr>
          <p:nvPr>
            <p:ph type="body" sz="quarter" idx="10" hasCustomPrompt="1"/>
          </p:nvPr>
        </p:nvSpPr>
        <p:spPr>
          <a:xfrm>
            <a:off x="6691853" y="3429001"/>
            <a:ext cx="5060135" cy="1647015"/>
          </a:xfrm>
          <a:prstGeom prst="rect">
            <a:avLst/>
          </a:prstGeom>
        </p:spPr>
        <p:txBody>
          <a:bodyPr/>
          <a:lstStyle>
            <a:lvl1pPr marL="0" marR="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kumimoji="0" lang="en-US" sz="4267" b="1" i="0" u="none" strike="noStrike" kern="120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kumimoji="0" lang="en-US" sz="3733"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Lorem Ipsum Dolor Sit </a:t>
            </a:r>
            <a:r>
              <a:rPr kumimoji="0" lang="en-US" sz="3733" b="1" i="0" u="none" strike="noStrike" kern="1200" cap="none" spc="0" normalizeH="0" baseline="0" noProof="0" dirty="0" err="1">
                <a:ln>
                  <a:noFill/>
                </a:ln>
                <a:solidFill>
                  <a:srgbClr val="000000"/>
                </a:solidFill>
                <a:effectLst/>
                <a:uLnTx/>
                <a:uFillTx/>
                <a:latin typeface="Arial" panose="020B0604020202020204" pitchFamily="34" charset="0"/>
                <a:ea typeface="+mj-ea"/>
                <a:cs typeface="Arial" panose="020B0604020202020204" pitchFamily="34" charset="0"/>
              </a:rPr>
              <a:t>Amet</a:t>
            </a:r>
            <a:r>
              <a:rPr kumimoji="0" lang="en-US" sz="3733"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 </a:t>
            </a:r>
            <a:r>
              <a:rPr kumimoji="0" lang="en-US" sz="3733" b="1" i="0" u="none" strike="noStrike" kern="1200" cap="none" spc="0" normalizeH="0" baseline="0" noProof="0" dirty="0" err="1">
                <a:ln>
                  <a:noFill/>
                </a:ln>
                <a:solidFill>
                  <a:srgbClr val="000000"/>
                </a:solidFill>
                <a:effectLst/>
                <a:uLnTx/>
                <a:uFillTx/>
                <a:latin typeface="Arial" panose="020B0604020202020204" pitchFamily="34" charset="0"/>
                <a:ea typeface="+mj-ea"/>
                <a:cs typeface="Arial" panose="020B0604020202020204" pitchFamily="34" charset="0"/>
              </a:rPr>
              <a:t>Consectetur</a:t>
            </a:r>
            <a:br>
              <a:rPr kumimoji="0" lang="en-US" sz="3733"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br>
            <a:r>
              <a:rPr kumimoji="0" lang="en-US" sz="3733" b="1" i="0" u="none" strike="noStrike" kern="1200" cap="none" spc="0" normalizeH="0" baseline="0" noProof="0" dirty="0" err="1">
                <a:ln>
                  <a:noFill/>
                </a:ln>
                <a:solidFill>
                  <a:srgbClr val="000000"/>
                </a:solidFill>
                <a:effectLst/>
                <a:uLnTx/>
                <a:uFillTx/>
                <a:latin typeface="Arial" panose="020B0604020202020204" pitchFamily="34" charset="0"/>
                <a:ea typeface="+mj-ea"/>
                <a:cs typeface="Arial" panose="020B0604020202020204" pitchFamily="34" charset="0"/>
              </a:rPr>
              <a:t>Adipisicing</a:t>
            </a:r>
            <a:endParaRPr kumimoji="0" lang="en-US" sz="3733"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endParaRPr>
          </a:p>
        </p:txBody>
      </p:sp>
      <p:sp>
        <p:nvSpPr>
          <p:cNvPr id="5" name="Text Placeholder 2">
            <a:extLst>
              <a:ext uri="{FF2B5EF4-FFF2-40B4-BE49-F238E27FC236}">
                <a16:creationId xmlns:a16="http://schemas.microsoft.com/office/drawing/2014/main" id="{535DD1A5-7FE5-7F4A-9310-C84CB6F4BEBB}"/>
              </a:ext>
            </a:extLst>
          </p:cNvPr>
          <p:cNvSpPr>
            <a:spLocks noGrp="1"/>
          </p:cNvSpPr>
          <p:nvPr>
            <p:ph type="body" sz="quarter" idx="22" hasCustomPrompt="1"/>
          </p:nvPr>
        </p:nvSpPr>
        <p:spPr>
          <a:xfrm>
            <a:off x="6829357" y="5367511"/>
            <a:ext cx="4216596" cy="258532"/>
          </a:xfrm>
          <a:prstGeom prst="rect">
            <a:avLst/>
          </a:prstGeom>
        </p:spPr>
        <p:txBody>
          <a:bodyPr wrap="square" lIns="0" tIns="0" rIns="0" bIns="0">
            <a:spAutoFit/>
          </a:bodyPr>
          <a:lstStyle>
            <a:lvl1pPr marL="0" indent="0">
              <a:spcBef>
                <a:spcPts val="133"/>
              </a:spcBef>
              <a:buNone/>
              <a:defRPr sz="1867">
                <a:latin typeface="Arial" panose="020B0604020202020204" pitchFamily="34" charset="0"/>
                <a:cs typeface="Arial" panose="020B0604020202020204" pitchFamily="34" charset="0"/>
              </a:defRPr>
            </a:lvl1pPr>
            <a:lvl2pPr marL="609585" indent="0">
              <a:buNone/>
              <a:defRPr sz="4667"/>
            </a:lvl2pPr>
            <a:lvl3pPr marL="1219170" indent="0">
              <a:buNone/>
              <a:defRPr sz="4667"/>
            </a:lvl3pPr>
            <a:lvl4pPr marL="1828754" indent="0">
              <a:buNone/>
              <a:defRPr sz="4667"/>
            </a:lvl4pPr>
            <a:lvl5pPr marL="2438339" indent="0">
              <a:buNone/>
              <a:defRPr sz="4667"/>
            </a:lvl5pPr>
          </a:lstStyle>
          <a:p>
            <a:pPr lvl="0"/>
            <a:r>
              <a:rPr lang="en-US" dirty="0"/>
              <a:t>Lorem Ipsum Dolor</a:t>
            </a:r>
          </a:p>
        </p:txBody>
      </p:sp>
    </p:spTree>
    <p:extLst>
      <p:ext uri="{BB962C8B-B14F-4D97-AF65-F5344CB8AC3E}">
        <p14:creationId xmlns:p14="http://schemas.microsoft.com/office/powerpoint/2010/main" val="2891487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F8CC25-9C9A-8142-9489-9C9BE864FF2B}"/>
              </a:ext>
            </a:extLst>
          </p:cNvPr>
          <p:cNvSpPr/>
          <p:nvPr userDrawn="1"/>
        </p:nvSpPr>
        <p:spPr>
          <a:xfrm>
            <a:off x="1553974" y="1671904"/>
            <a:ext cx="1125767" cy="91617"/>
          </a:xfrm>
          <a:prstGeom prst="rect">
            <a:avLst/>
          </a:prstGeom>
          <a:solidFill>
            <a:schemeClr val="bg1"/>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9" name="Text Placeholder 2">
            <a:extLst>
              <a:ext uri="{FF2B5EF4-FFF2-40B4-BE49-F238E27FC236}">
                <a16:creationId xmlns:a16="http://schemas.microsoft.com/office/drawing/2014/main" id="{19344640-9678-B74D-915F-DD938059D33B}"/>
              </a:ext>
            </a:extLst>
          </p:cNvPr>
          <p:cNvSpPr>
            <a:spLocks noGrp="1"/>
          </p:cNvSpPr>
          <p:nvPr>
            <p:ph type="body" sz="quarter" idx="22" hasCustomPrompt="1"/>
          </p:nvPr>
        </p:nvSpPr>
        <p:spPr>
          <a:xfrm>
            <a:off x="1553973" y="3763989"/>
            <a:ext cx="4216596" cy="258532"/>
          </a:xfrm>
          <a:prstGeom prst="rect">
            <a:avLst/>
          </a:prstGeom>
        </p:spPr>
        <p:txBody>
          <a:bodyPr wrap="square" lIns="0" tIns="0" rIns="0" bIns="0">
            <a:spAutoFit/>
          </a:bodyPr>
          <a:lstStyle>
            <a:lvl1pPr marL="0" indent="0">
              <a:spcBef>
                <a:spcPts val="133"/>
              </a:spcBef>
              <a:buNone/>
              <a:defRPr sz="1867">
                <a:solidFill>
                  <a:schemeClr val="bg1"/>
                </a:solidFill>
                <a:latin typeface="Arial" panose="020B0604020202020204" pitchFamily="34" charset="0"/>
                <a:cs typeface="Arial" panose="020B0604020202020204" pitchFamily="34" charset="0"/>
              </a:defRPr>
            </a:lvl1pPr>
            <a:lvl2pPr marL="609585" indent="0">
              <a:buNone/>
              <a:defRPr sz="4667"/>
            </a:lvl2pPr>
            <a:lvl3pPr marL="1219170" indent="0">
              <a:buNone/>
              <a:defRPr sz="4667"/>
            </a:lvl3pPr>
            <a:lvl4pPr marL="1828754" indent="0">
              <a:buNone/>
              <a:defRPr sz="4667"/>
            </a:lvl4pPr>
            <a:lvl5pPr marL="2438339" indent="0">
              <a:buNone/>
              <a:defRPr sz="4667"/>
            </a:lvl5pPr>
          </a:lstStyle>
          <a:p>
            <a:pPr lvl="0"/>
            <a:r>
              <a:rPr lang="en-US" dirty="0"/>
              <a:t>Lorem Ipsum Dolor</a:t>
            </a:r>
          </a:p>
        </p:txBody>
      </p:sp>
      <p:sp>
        <p:nvSpPr>
          <p:cNvPr id="10" name="Title 3">
            <a:extLst>
              <a:ext uri="{FF2B5EF4-FFF2-40B4-BE49-F238E27FC236}">
                <a16:creationId xmlns:a16="http://schemas.microsoft.com/office/drawing/2014/main" id="{EA4E2D05-EB6F-2C40-AC88-3F64FA54E30F}"/>
              </a:ext>
            </a:extLst>
          </p:cNvPr>
          <p:cNvSpPr>
            <a:spLocks noGrp="1"/>
          </p:cNvSpPr>
          <p:nvPr>
            <p:ph type="title" hasCustomPrompt="1"/>
          </p:nvPr>
        </p:nvSpPr>
        <p:spPr>
          <a:xfrm>
            <a:off x="1436352" y="1829975"/>
            <a:ext cx="4451835" cy="1780733"/>
          </a:xfrm>
          <a:prstGeom prst="rect">
            <a:avLst/>
          </a:prstGeom>
        </p:spPr>
        <p:txBody>
          <a:bodyPr/>
          <a:lstStyle>
            <a:lvl1pPr marL="0" marR="0" indent="0" algn="l" defTabSz="1219170" rtl="0" eaLnBrk="1" fontAlgn="auto" latinLnBrk="0" hangingPunct="1">
              <a:lnSpc>
                <a:spcPct val="100000"/>
              </a:lnSpc>
              <a:spcBef>
                <a:spcPct val="0"/>
              </a:spcBef>
              <a:spcAft>
                <a:spcPts val="0"/>
              </a:spcAft>
              <a:buClrTx/>
              <a:buSzTx/>
              <a:buFontTx/>
              <a:buNone/>
              <a:tabLst/>
              <a:defRPr lang="de-DE" sz="3733" b="1" i="0" dirty="0">
                <a:solidFill>
                  <a:schemeClr val="bg1"/>
                </a:solidFill>
                <a:latin typeface="Arial" panose="020B0604020202020204" pitchFamily="34" charset="0"/>
                <a:cs typeface="Arial" panose="020B0604020202020204" pitchFamily="34" charset="0"/>
              </a:defRPr>
            </a:lvl1pPr>
          </a:lstStyle>
          <a:p>
            <a:r>
              <a:rPr lang="en-US" dirty="0"/>
              <a:t>Presentation Title Goes Here in This Defined Space</a:t>
            </a:r>
          </a:p>
        </p:txBody>
      </p:sp>
      <p:sp>
        <p:nvSpPr>
          <p:cNvPr id="11" name="Text Placeholder 2">
            <a:extLst>
              <a:ext uri="{FF2B5EF4-FFF2-40B4-BE49-F238E27FC236}">
                <a16:creationId xmlns:a16="http://schemas.microsoft.com/office/drawing/2014/main" id="{070CA9DC-FE01-C647-B833-CEF14D807E1D}"/>
              </a:ext>
            </a:extLst>
          </p:cNvPr>
          <p:cNvSpPr>
            <a:spLocks noGrp="1"/>
          </p:cNvSpPr>
          <p:nvPr>
            <p:ph type="body" sz="quarter" idx="23" hasCustomPrompt="1"/>
          </p:nvPr>
        </p:nvSpPr>
        <p:spPr>
          <a:xfrm>
            <a:off x="6829357" y="1084909"/>
            <a:ext cx="4216596" cy="258532"/>
          </a:xfrm>
          <a:prstGeom prst="rect">
            <a:avLst/>
          </a:prstGeom>
        </p:spPr>
        <p:txBody>
          <a:bodyPr wrap="square" lIns="0" tIns="0" rIns="0" bIns="0">
            <a:spAutoFit/>
          </a:bodyPr>
          <a:lstStyle>
            <a:lvl1pPr marL="0" indent="0">
              <a:spcBef>
                <a:spcPts val="133"/>
              </a:spcBef>
              <a:buNone/>
              <a:defRPr sz="1867">
                <a:latin typeface="Arial" panose="020B0604020202020204" pitchFamily="34" charset="0"/>
                <a:cs typeface="Arial" panose="020B0604020202020204" pitchFamily="34" charset="0"/>
              </a:defRPr>
            </a:lvl1pPr>
            <a:lvl2pPr marL="609585" indent="0">
              <a:buNone/>
              <a:defRPr sz="4667"/>
            </a:lvl2pPr>
            <a:lvl3pPr marL="1219170" indent="0">
              <a:buNone/>
              <a:defRPr sz="4667"/>
            </a:lvl3pPr>
            <a:lvl4pPr marL="1828754" indent="0">
              <a:buNone/>
              <a:defRPr sz="4667"/>
            </a:lvl4pPr>
            <a:lvl5pPr marL="2438339" indent="0">
              <a:buNone/>
              <a:defRPr sz="4667"/>
            </a:lvl5pPr>
          </a:lstStyle>
          <a:p>
            <a:pPr lvl="0"/>
            <a:r>
              <a:rPr lang="en-US" dirty="0"/>
              <a:t>LOREM IPSUM DOLOR</a:t>
            </a:r>
          </a:p>
        </p:txBody>
      </p:sp>
      <p:sp>
        <p:nvSpPr>
          <p:cNvPr id="2" name="Text Placeholder 7">
            <a:extLst>
              <a:ext uri="{FF2B5EF4-FFF2-40B4-BE49-F238E27FC236}">
                <a16:creationId xmlns:a16="http://schemas.microsoft.com/office/drawing/2014/main" id="{F502AF80-6836-F1B1-24E9-40E37D4165E9}"/>
              </a:ext>
            </a:extLst>
          </p:cNvPr>
          <p:cNvSpPr txBox="1">
            <a:spLocks/>
          </p:cNvSpPr>
          <p:nvPr userDrawn="1"/>
        </p:nvSpPr>
        <p:spPr>
          <a:xfrm>
            <a:off x="123260" y="215576"/>
            <a:ext cx="10054167" cy="258233"/>
          </a:xfrm>
          <a:prstGeom prst="rect">
            <a:avLst/>
          </a:prstGeom>
        </p:spPr>
        <p:txBody>
          <a:bodyPr/>
          <a:lstStyle>
            <a:lvl1pPr marL="0" indent="0" algn="l" defTabSz="1219170" rtl="0" eaLnBrk="1" latinLnBrk="0" hangingPunct="1">
              <a:lnSpc>
                <a:spcPct val="90000"/>
              </a:lnSpc>
              <a:spcBef>
                <a:spcPts val="1333"/>
              </a:spcBef>
              <a:buFont typeface="Arial" panose="020B0604020202020204" pitchFamily="34" charset="0"/>
              <a:buNone/>
              <a:defRPr sz="1867" b="1" i="0" kern="1200" cap="all" baseline="0">
                <a:solidFill>
                  <a:schemeClr val="bg1">
                    <a:lumMod val="50000"/>
                  </a:schemeClr>
                </a:solidFill>
                <a:latin typeface="Arial" panose="020B0604020202020204" pitchFamily="34" charset="0"/>
                <a:ea typeface="+mn-ea"/>
                <a:cs typeface="Arial" panose="020B0604020202020204" pitchFamily="34" charset="0"/>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438339" indent="0" algn="l" defTabSz="1219170" rtl="0" eaLnBrk="1" latinLnBrk="0" hangingPunct="1">
              <a:lnSpc>
                <a:spcPct val="90000"/>
              </a:lnSpc>
              <a:spcBef>
                <a:spcPts val="667"/>
              </a:spcBef>
              <a:buFont typeface="Arial" panose="020B0604020202020204" pitchFamily="34" charset="0"/>
              <a:buNone/>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r>
              <a:rPr lang="en-US" dirty="0"/>
              <a:t>Diabetes Care Tasks at School</a:t>
            </a:r>
          </a:p>
        </p:txBody>
      </p:sp>
    </p:spTree>
    <p:extLst>
      <p:ext uri="{BB962C8B-B14F-4D97-AF65-F5344CB8AC3E}">
        <p14:creationId xmlns:p14="http://schemas.microsoft.com/office/powerpoint/2010/main" val="25021679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99EA73AC-2CCF-49D0-BB4A-1343BEFFE453}"/>
              </a:ext>
            </a:extLst>
          </p:cNvPr>
          <p:cNvSpPr>
            <a:spLocks noGrp="1"/>
          </p:cNvSpPr>
          <p:nvPr>
            <p:ph type="body" sz="quarter" idx="11" hasCustomPrompt="1"/>
          </p:nvPr>
        </p:nvSpPr>
        <p:spPr>
          <a:xfrm>
            <a:off x="1986069" y="2819909"/>
            <a:ext cx="8769984" cy="3465564"/>
          </a:xfrm>
          <a:prstGeom prst="rect">
            <a:avLst/>
          </a:prstGeom>
        </p:spPr>
        <p:txBody>
          <a:bodyPr wrap="square" lIns="0" tIns="0" rIns="0" bIns="0">
            <a:spAutoFit/>
          </a:bodyPr>
          <a:lstStyle>
            <a:lvl1pPr marL="380990" marR="0" indent="-380990" algn="l" defTabSz="1219170" rtl="0" eaLnBrk="1" fontAlgn="auto" latinLnBrk="0" hangingPunct="1">
              <a:lnSpc>
                <a:spcPct val="100000"/>
              </a:lnSpc>
              <a:spcBef>
                <a:spcPts val="1333"/>
              </a:spcBef>
              <a:spcAft>
                <a:spcPts val="0"/>
              </a:spcAft>
              <a:buClrTx/>
              <a:buSzTx/>
              <a:buFont typeface="Wingdings" pitchFamily="2" charset="2"/>
              <a:buChar char="§"/>
              <a:tabLst/>
              <a:defRPr lang="de-DE" sz="1867">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marL="380990" marR="0" lvl="0" indent="-380990" algn="l" defTabSz="1219170" rtl="0" eaLnBrk="1" fontAlgn="auto" latinLnBrk="0" hangingPunct="1">
              <a:lnSpc>
                <a:spcPct val="100000"/>
              </a:lnSpc>
              <a:spcBef>
                <a:spcPts val="1333"/>
              </a:spcBef>
              <a:spcAft>
                <a:spcPts val="0"/>
              </a:spcAft>
              <a:buClrTx/>
              <a:buSzTx/>
              <a:buFont typeface="Wingdings" pitchFamily="2" charset="2"/>
              <a:buChar char="§"/>
              <a:tabLst/>
              <a:defRPr/>
            </a:pP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marL="380990" marR="0" lvl="0" indent="-380990" algn="l" defTabSz="1219170" rtl="0" eaLnBrk="1" fontAlgn="auto" latinLnBrk="0" hangingPunct="1">
              <a:lnSpc>
                <a:spcPct val="100000"/>
              </a:lnSpc>
              <a:spcBef>
                <a:spcPts val="1333"/>
              </a:spcBef>
              <a:spcAft>
                <a:spcPts val="0"/>
              </a:spcAft>
              <a:buClrTx/>
              <a:buSzTx/>
              <a:buFont typeface="Wingdings" pitchFamily="2" charset="2"/>
              <a:buChar char="§"/>
              <a:tabLst/>
              <a:defRPr/>
            </a:pP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marL="380990" marR="0" lvl="0" indent="-380990" algn="l" defTabSz="1219170" rtl="0" eaLnBrk="1" fontAlgn="auto" latinLnBrk="0" hangingPunct="1">
              <a:lnSpc>
                <a:spcPct val="100000"/>
              </a:lnSpc>
              <a:spcBef>
                <a:spcPts val="1333"/>
              </a:spcBef>
              <a:spcAft>
                <a:spcPts val="0"/>
              </a:spcAft>
              <a:buClrTx/>
              <a:buSzTx/>
              <a:buFont typeface="Wingdings" pitchFamily="2" charset="2"/>
              <a:buChar char="§"/>
              <a:tabLst/>
              <a:defRPr/>
            </a:pP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marL="380990" marR="0" lvl="0" indent="-380990" algn="l" defTabSz="1219170" rtl="0" eaLnBrk="1" fontAlgn="auto" latinLnBrk="0" hangingPunct="1">
              <a:lnSpc>
                <a:spcPct val="100000"/>
              </a:lnSpc>
              <a:spcBef>
                <a:spcPts val="1333"/>
              </a:spcBef>
              <a:spcAft>
                <a:spcPts val="0"/>
              </a:spcAft>
              <a:buClrTx/>
              <a:buSzTx/>
              <a:buFont typeface="Wingdings" pitchFamily="2" charset="2"/>
              <a:buChar char="§"/>
              <a:tabLst/>
              <a:defRPr/>
            </a:pP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marL="380990" marR="0" lvl="0" indent="-380990" algn="l" defTabSz="1219170" rtl="0" eaLnBrk="1" fontAlgn="auto" latinLnBrk="0" hangingPunct="1">
              <a:lnSpc>
                <a:spcPct val="100000"/>
              </a:lnSpc>
              <a:spcBef>
                <a:spcPts val="1333"/>
              </a:spcBef>
              <a:spcAft>
                <a:spcPts val="0"/>
              </a:spcAft>
              <a:buClrTx/>
              <a:buSzTx/>
              <a:buFont typeface="Wingdings" pitchFamily="2" charset="2"/>
              <a:buChar char="§"/>
              <a:tabLst/>
              <a:defRPr/>
            </a:pP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marL="380990" marR="0" lvl="0" indent="-380990" algn="l" defTabSz="1219170" rtl="0" eaLnBrk="1" fontAlgn="auto" latinLnBrk="0" hangingPunct="1">
              <a:lnSpc>
                <a:spcPct val="100000"/>
              </a:lnSpc>
              <a:spcBef>
                <a:spcPts val="1333"/>
              </a:spcBef>
              <a:spcAft>
                <a:spcPts val="0"/>
              </a:spcAft>
              <a:buClrTx/>
              <a:buSzTx/>
              <a:buFont typeface="Wingdings" pitchFamily="2" charset="2"/>
              <a:buChar char="§"/>
              <a:tabLst/>
              <a:defRPr/>
            </a:pP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lvl="0"/>
            <a:endParaRPr lang="en-US" dirty="0"/>
          </a:p>
        </p:txBody>
      </p:sp>
      <p:sp>
        <p:nvSpPr>
          <p:cNvPr id="6" name="Rectangle 5">
            <a:extLst>
              <a:ext uri="{FF2B5EF4-FFF2-40B4-BE49-F238E27FC236}">
                <a16:creationId xmlns:a16="http://schemas.microsoft.com/office/drawing/2014/main" id="{B5BC48AE-D545-6F4B-8B95-3953B5E7DD09}"/>
              </a:ext>
            </a:extLst>
          </p:cNvPr>
          <p:cNvSpPr/>
          <p:nvPr userDrawn="1"/>
        </p:nvSpPr>
        <p:spPr>
          <a:xfrm>
            <a:off x="807611" y="996394"/>
            <a:ext cx="1125767" cy="91617"/>
          </a:xfrm>
          <a:prstGeom prst="rect">
            <a:avLst/>
          </a:prstGeom>
          <a:solidFill>
            <a:srgbClr val="AA182C"/>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7" name="Text Placeholder 2">
            <a:extLst>
              <a:ext uri="{FF2B5EF4-FFF2-40B4-BE49-F238E27FC236}">
                <a16:creationId xmlns:a16="http://schemas.microsoft.com/office/drawing/2014/main" id="{781F9064-E859-714F-A4A8-07FC40D30240}"/>
              </a:ext>
            </a:extLst>
          </p:cNvPr>
          <p:cNvSpPr>
            <a:spLocks noGrp="1"/>
          </p:cNvSpPr>
          <p:nvPr>
            <p:ph type="body" sz="quarter" idx="10" hasCustomPrompt="1"/>
          </p:nvPr>
        </p:nvSpPr>
        <p:spPr>
          <a:xfrm>
            <a:off x="670106" y="1253016"/>
            <a:ext cx="10085948" cy="1188595"/>
          </a:xfrm>
          <a:prstGeom prst="rect">
            <a:avLst/>
          </a:prstGeom>
        </p:spPr>
        <p:txBody>
          <a:bodyPr/>
          <a:lstStyle>
            <a:lvl1pPr marL="0" marR="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kumimoji="0" lang="en-US" sz="4267" b="1" i="0" u="none" strike="noStrike" kern="120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kumimoji="0" lang="en-US" sz="3733"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Slide title goes here and can be two lines, but not three</a:t>
            </a:r>
          </a:p>
        </p:txBody>
      </p:sp>
    </p:spTree>
    <p:extLst>
      <p:ext uri="{BB962C8B-B14F-4D97-AF65-F5344CB8AC3E}">
        <p14:creationId xmlns:p14="http://schemas.microsoft.com/office/powerpoint/2010/main" val="4108099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7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F831DA9-EBA2-904C-94FD-31196A1ADFB0}"/>
              </a:ext>
            </a:extLst>
          </p:cNvPr>
          <p:cNvSpPr/>
          <p:nvPr userDrawn="1"/>
        </p:nvSpPr>
        <p:spPr>
          <a:xfrm>
            <a:off x="3464620" y="894643"/>
            <a:ext cx="926408" cy="687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Text Placeholder 2">
            <a:extLst>
              <a:ext uri="{FF2B5EF4-FFF2-40B4-BE49-F238E27FC236}">
                <a16:creationId xmlns:a16="http://schemas.microsoft.com/office/drawing/2014/main" id="{BD25B4E0-2EF8-BC48-B1EF-114C5D16F350}"/>
              </a:ext>
            </a:extLst>
          </p:cNvPr>
          <p:cNvSpPr>
            <a:spLocks noGrp="1"/>
          </p:cNvSpPr>
          <p:nvPr>
            <p:ph type="body" sz="quarter" idx="10" hasCustomPrompt="1"/>
          </p:nvPr>
        </p:nvSpPr>
        <p:spPr>
          <a:xfrm>
            <a:off x="3342701" y="3489626"/>
            <a:ext cx="2499580" cy="804078"/>
          </a:xfrm>
          <a:prstGeom prst="rect">
            <a:avLst/>
          </a:prstGeom>
        </p:spPr>
        <p:txBody>
          <a:bodyPr/>
          <a:lstStyle>
            <a:lvl1pPr marL="0" marR="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sz="1333">
                <a:solidFill>
                  <a:schemeClr val="bg1"/>
                </a:solidFill>
                <a:latin typeface="Arial" panose="020B0604020202020204" pitchFamily="34" charset="0"/>
                <a:cs typeface="Arial" panose="020B0604020202020204"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US" dirty="0"/>
              <a:t>Protecting students’ legal rights is a vital piece of a comprehensive plan.</a:t>
            </a:r>
          </a:p>
        </p:txBody>
      </p:sp>
      <p:sp>
        <p:nvSpPr>
          <p:cNvPr id="6" name="Title 3">
            <a:extLst>
              <a:ext uri="{FF2B5EF4-FFF2-40B4-BE49-F238E27FC236}">
                <a16:creationId xmlns:a16="http://schemas.microsoft.com/office/drawing/2014/main" id="{CEED9DBE-5F4B-5840-891E-670173BA954C}"/>
              </a:ext>
            </a:extLst>
          </p:cNvPr>
          <p:cNvSpPr>
            <a:spLocks noGrp="1"/>
          </p:cNvSpPr>
          <p:nvPr>
            <p:ph type="title" hasCustomPrompt="1"/>
          </p:nvPr>
        </p:nvSpPr>
        <p:spPr>
          <a:xfrm>
            <a:off x="3342701" y="1755562"/>
            <a:ext cx="2365468" cy="1734064"/>
          </a:xfrm>
          <a:prstGeom prst="rect">
            <a:avLst/>
          </a:prstGeom>
        </p:spPr>
        <p:txBody>
          <a:bodyPr wrap="square">
            <a:spAutoFit/>
          </a:bodyPr>
          <a:lstStyle>
            <a:lvl1pPr marL="0" marR="0" indent="0" algn="l" defTabSz="1219170" rtl="0" eaLnBrk="1" fontAlgn="auto" latinLnBrk="0" hangingPunct="1">
              <a:lnSpc>
                <a:spcPct val="100000"/>
              </a:lnSpc>
              <a:spcBef>
                <a:spcPct val="0"/>
              </a:spcBef>
              <a:spcAft>
                <a:spcPts val="0"/>
              </a:spcAft>
              <a:buClrTx/>
              <a:buSzTx/>
              <a:buFontTx/>
              <a:buNone/>
              <a:tabLst/>
              <a:defRPr lang="de-DE" sz="2667" b="1" dirty="0">
                <a:solidFill>
                  <a:schemeClr val="bg1"/>
                </a:solidFill>
                <a:latin typeface="Arial" panose="020B0604020202020204" pitchFamily="34" charset="0"/>
                <a:cs typeface="Arial" panose="020B0604020202020204" pitchFamily="34" charset="0"/>
              </a:defRPr>
            </a:lvl1pPr>
          </a:lstStyle>
          <a:p>
            <a:r>
              <a:rPr lang="en-US" dirty="0"/>
              <a:t>Optimal Student Health </a:t>
            </a:r>
            <a:br>
              <a:rPr lang="en-US" dirty="0"/>
            </a:br>
            <a:r>
              <a:rPr lang="en-US" dirty="0"/>
              <a:t>and Learning</a:t>
            </a:r>
          </a:p>
        </p:txBody>
      </p:sp>
      <p:sp>
        <p:nvSpPr>
          <p:cNvPr id="7" name="Text Placeholder 4">
            <a:extLst>
              <a:ext uri="{FF2B5EF4-FFF2-40B4-BE49-F238E27FC236}">
                <a16:creationId xmlns:a16="http://schemas.microsoft.com/office/drawing/2014/main" id="{DA3651D4-7451-1B45-971B-3FBC4B98EA3B}"/>
              </a:ext>
            </a:extLst>
          </p:cNvPr>
          <p:cNvSpPr>
            <a:spLocks noGrp="1"/>
          </p:cNvSpPr>
          <p:nvPr>
            <p:ph type="body" sz="quarter" idx="11" hasCustomPrompt="1"/>
          </p:nvPr>
        </p:nvSpPr>
        <p:spPr>
          <a:xfrm>
            <a:off x="3342701" y="1104419"/>
            <a:ext cx="3985569" cy="492445"/>
          </a:xfrm>
          <a:prstGeom prst="rect">
            <a:avLst/>
          </a:prstGeom>
        </p:spPr>
        <p:txBody>
          <a:bodyPr/>
          <a:lstStyle>
            <a:lvl1pPr marL="0" marR="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sz="3200" b="1" i="0">
                <a:solidFill>
                  <a:schemeClr val="bg1"/>
                </a:solidFill>
                <a:latin typeface="Arial" panose="020B0604020202020204" pitchFamily="34" charset="0"/>
                <a:cs typeface="Arial" panose="020B0604020202020204" pitchFamily="34" charset="0"/>
              </a:defRPr>
            </a:lvl1pPr>
            <a:lvl2pPr>
              <a:defRPr sz="3200" b="1" i="0">
                <a:solidFill>
                  <a:schemeClr val="bg1"/>
                </a:solidFill>
                <a:latin typeface="Arial" panose="020B0604020202020204" pitchFamily="34" charset="0"/>
                <a:cs typeface="Arial" panose="020B0604020202020204" pitchFamily="34" charset="0"/>
              </a:defRPr>
            </a:lvl2pPr>
            <a:lvl3pPr>
              <a:defRPr sz="3200" b="1" i="0">
                <a:solidFill>
                  <a:schemeClr val="bg1"/>
                </a:solidFill>
                <a:latin typeface="Arial" panose="020B0604020202020204" pitchFamily="34" charset="0"/>
                <a:cs typeface="Arial" panose="020B0604020202020204" pitchFamily="34" charset="0"/>
              </a:defRPr>
            </a:lvl3pPr>
            <a:lvl4pPr>
              <a:defRPr sz="3200" b="1" i="0">
                <a:solidFill>
                  <a:schemeClr val="bg1"/>
                </a:solidFill>
                <a:latin typeface="Arial" panose="020B0604020202020204" pitchFamily="34" charset="0"/>
                <a:cs typeface="Arial" panose="020B0604020202020204" pitchFamily="34" charset="0"/>
              </a:defRPr>
            </a:lvl4pPr>
            <a:lvl5pPr>
              <a:defRPr sz="3200" b="1" i="0">
                <a:solidFill>
                  <a:schemeClr val="bg1"/>
                </a:solidFill>
                <a:latin typeface="Arial" panose="020B0604020202020204" pitchFamily="34" charset="0"/>
                <a:cs typeface="Arial" panose="020B0604020202020204" pitchFamily="34" charset="0"/>
              </a:defRPr>
            </a:lvl5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US" sz="3200" b="1" i="0" dirty="0">
                <a:solidFill>
                  <a:schemeClr val="bg1"/>
                </a:solidFill>
                <a:latin typeface="Arial" panose="020B0604020202020204" pitchFamily="34" charset="0"/>
                <a:cs typeface="Arial" panose="020B0604020202020204" pitchFamily="34" charset="0"/>
              </a:rPr>
              <a:t>Goal:</a:t>
            </a:r>
            <a:endParaRPr lang="de-DE" sz="3200" b="1" i="0" dirty="0">
              <a:solidFill>
                <a:schemeClr val="bg1"/>
              </a:solidFill>
              <a:latin typeface="Arial" panose="020B0604020202020204" pitchFamily="34" charset="0"/>
              <a:cs typeface="Arial" panose="020B0604020202020204" pitchFamily="34" charset="0"/>
            </a:endParaRPr>
          </a:p>
          <a:p>
            <a:pPr lvl="0"/>
            <a:endParaRPr lang="en-US" dirty="0"/>
          </a:p>
        </p:txBody>
      </p:sp>
    </p:spTree>
    <p:extLst>
      <p:ext uri="{BB962C8B-B14F-4D97-AF65-F5344CB8AC3E}">
        <p14:creationId xmlns:p14="http://schemas.microsoft.com/office/powerpoint/2010/main" val="11368078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EF4238"/>
        </a:solidFill>
        <a:effectLst/>
      </p:bgPr>
    </p:bg>
    <p:spTree>
      <p:nvGrpSpPr>
        <p:cNvPr id="1" name=""/>
        <p:cNvGrpSpPr/>
        <p:nvPr/>
      </p:nvGrpSpPr>
      <p:grpSpPr>
        <a:xfrm>
          <a:off x="0" y="0"/>
          <a:ext cx="0" cy="0"/>
          <a:chOff x="0" y="0"/>
          <a:chExt cx="0" cy="0"/>
        </a:xfrm>
      </p:grpSpPr>
      <p:sp>
        <p:nvSpPr>
          <p:cNvPr id="4" name="Title Placeholder 12">
            <a:extLst>
              <a:ext uri="{FF2B5EF4-FFF2-40B4-BE49-F238E27FC236}">
                <a16:creationId xmlns:a16="http://schemas.microsoft.com/office/drawing/2014/main" id="{4BE41760-BF68-45DC-ABD3-3A71D5941B16}"/>
              </a:ext>
            </a:extLst>
          </p:cNvPr>
          <p:cNvSpPr>
            <a:spLocks noGrp="1"/>
          </p:cNvSpPr>
          <p:nvPr>
            <p:ph type="title" hasCustomPrompt="1"/>
          </p:nvPr>
        </p:nvSpPr>
        <p:spPr>
          <a:xfrm>
            <a:off x="1612055" y="2544843"/>
            <a:ext cx="8967891" cy="1181863"/>
          </a:xfrm>
          <a:prstGeom prst="rect">
            <a:avLst/>
          </a:prstGeom>
        </p:spPr>
        <p:txBody>
          <a:bodyPr vert="horz" wrap="square" lIns="0" tIns="0" rIns="0" bIns="0" rtlCol="0" anchor="t" anchorCtr="0">
            <a:spAutoFit/>
          </a:bodyPr>
          <a:lstStyle>
            <a:lvl1pPr>
              <a:defRPr sz="4267" b="1">
                <a:solidFill>
                  <a:schemeClr val="tx1"/>
                </a:solidFill>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adipisicing</a:t>
            </a:r>
            <a:endParaRPr lang="en-US" dirty="0"/>
          </a:p>
        </p:txBody>
      </p:sp>
      <p:sp>
        <p:nvSpPr>
          <p:cNvPr id="6" name="Rectangle 5">
            <a:extLst>
              <a:ext uri="{FF2B5EF4-FFF2-40B4-BE49-F238E27FC236}">
                <a16:creationId xmlns:a16="http://schemas.microsoft.com/office/drawing/2014/main" id="{4521D40D-B424-4170-9289-857DF1B3FA5A}"/>
              </a:ext>
            </a:extLst>
          </p:cNvPr>
          <p:cNvSpPr/>
          <p:nvPr userDrawn="1"/>
        </p:nvSpPr>
        <p:spPr>
          <a:xfrm>
            <a:off x="1612056" y="2291644"/>
            <a:ext cx="1661723" cy="7728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42103647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tx1"/>
        </a:solidFill>
        <a:effectLst/>
      </p:bgPr>
    </p:bg>
    <p:spTree>
      <p:nvGrpSpPr>
        <p:cNvPr id="1" name=""/>
        <p:cNvGrpSpPr/>
        <p:nvPr/>
      </p:nvGrpSpPr>
      <p:grpSpPr>
        <a:xfrm>
          <a:off x="0" y="0"/>
          <a:ext cx="0" cy="0"/>
          <a:chOff x="0" y="0"/>
          <a:chExt cx="0" cy="0"/>
        </a:xfrm>
      </p:grpSpPr>
      <p:sp>
        <p:nvSpPr>
          <p:cNvPr id="4" name="Title Placeholder 12">
            <a:extLst>
              <a:ext uri="{FF2B5EF4-FFF2-40B4-BE49-F238E27FC236}">
                <a16:creationId xmlns:a16="http://schemas.microsoft.com/office/drawing/2014/main" id="{4BE41760-BF68-45DC-ABD3-3A71D5941B16}"/>
              </a:ext>
            </a:extLst>
          </p:cNvPr>
          <p:cNvSpPr>
            <a:spLocks noGrp="1"/>
          </p:cNvSpPr>
          <p:nvPr>
            <p:ph type="title" hasCustomPrompt="1"/>
          </p:nvPr>
        </p:nvSpPr>
        <p:spPr>
          <a:xfrm>
            <a:off x="1612055" y="2544843"/>
            <a:ext cx="8967891" cy="1181863"/>
          </a:xfrm>
          <a:prstGeom prst="rect">
            <a:avLst/>
          </a:prstGeom>
        </p:spPr>
        <p:txBody>
          <a:bodyPr vert="horz" wrap="square" lIns="0" tIns="0" rIns="0" bIns="0" rtlCol="0" anchor="t" anchorCtr="0">
            <a:spAutoFit/>
          </a:bodyPr>
          <a:lstStyle>
            <a:lvl1pPr>
              <a:defRPr sz="4267" b="1">
                <a:solidFill>
                  <a:schemeClr val="bg1"/>
                </a:solidFill>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adipisicing</a:t>
            </a:r>
            <a:endParaRPr lang="en-US" dirty="0"/>
          </a:p>
        </p:txBody>
      </p:sp>
      <p:sp>
        <p:nvSpPr>
          <p:cNvPr id="6" name="Rectangle 5">
            <a:extLst>
              <a:ext uri="{FF2B5EF4-FFF2-40B4-BE49-F238E27FC236}">
                <a16:creationId xmlns:a16="http://schemas.microsoft.com/office/drawing/2014/main" id="{4521D40D-B424-4170-9289-857DF1B3FA5A}"/>
              </a:ext>
            </a:extLst>
          </p:cNvPr>
          <p:cNvSpPr/>
          <p:nvPr userDrawn="1"/>
        </p:nvSpPr>
        <p:spPr>
          <a:xfrm>
            <a:off x="1612056" y="2291644"/>
            <a:ext cx="1661723" cy="772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42435584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Custom Layout">
    <p:bg>
      <p:bgPr>
        <a:solidFill>
          <a:schemeClr val="accent1"/>
        </a:solidFill>
        <a:effectLst/>
      </p:bgPr>
    </p:bg>
    <p:spTree>
      <p:nvGrpSpPr>
        <p:cNvPr id="1" name=""/>
        <p:cNvGrpSpPr/>
        <p:nvPr/>
      </p:nvGrpSpPr>
      <p:grpSpPr>
        <a:xfrm>
          <a:off x="0" y="0"/>
          <a:ext cx="0" cy="0"/>
          <a:chOff x="0" y="0"/>
          <a:chExt cx="0" cy="0"/>
        </a:xfrm>
      </p:grpSpPr>
      <p:sp>
        <p:nvSpPr>
          <p:cNvPr id="4" name="Title Placeholder 12">
            <a:extLst>
              <a:ext uri="{FF2B5EF4-FFF2-40B4-BE49-F238E27FC236}">
                <a16:creationId xmlns:a16="http://schemas.microsoft.com/office/drawing/2014/main" id="{4BE41760-BF68-45DC-ABD3-3A71D5941B16}"/>
              </a:ext>
            </a:extLst>
          </p:cNvPr>
          <p:cNvSpPr>
            <a:spLocks noGrp="1"/>
          </p:cNvSpPr>
          <p:nvPr>
            <p:ph type="title" hasCustomPrompt="1"/>
          </p:nvPr>
        </p:nvSpPr>
        <p:spPr>
          <a:xfrm>
            <a:off x="1612055" y="2544843"/>
            <a:ext cx="8967891" cy="1181863"/>
          </a:xfrm>
          <a:prstGeom prst="rect">
            <a:avLst/>
          </a:prstGeom>
        </p:spPr>
        <p:txBody>
          <a:bodyPr vert="horz" wrap="square" lIns="0" tIns="0" rIns="0" bIns="0" rtlCol="0" anchor="t" anchorCtr="0">
            <a:spAutoFit/>
          </a:bodyPr>
          <a:lstStyle>
            <a:lvl1pPr>
              <a:defRPr sz="4267" b="1">
                <a:solidFill>
                  <a:schemeClr val="bg1"/>
                </a:solidFill>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adipisicing</a:t>
            </a:r>
            <a:endParaRPr lang="en-US" dirty="0"/>
          </a:p>
        </p:txBody>
      </p:sp>
      <p:sp>
        <p:nvSpPr>
          <p:cNvPr id="6" name="Rectangle 5">
            <a:extLst>
              <a:ext uri="{FF2B5EF4-FFF2-40B4-BE49-F238E27FC236}">
                <a16:creationId xmlns:a16="http://schemas.microsoft.com/office/drawing/2014/main" id="{4521D40D-B424-4170-9289-857DF1B3FA5A}"/>
              </a:ext>
            </a:extLst>
          </p:cNvPr>
          <p:cNvSpPr/>
          <p:nvPr userDrawn="1"/>
        </p:nvSpPr>
        <p:spPr>
          <a:xfrm>
            <a:off x="1612056" y="2291644"/>
            <a:ext cx="1661723" cy="772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5856057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Custom Layout">
    <p:bg>
      <p:bgPr>
        <a:gradFill>
          <a:gsLst>
            <a:gs pos="12000">
              <a:schemeClr val="bg1"/>
            </a:gs>
            <a:gs pos="97861">
              <a:schemeClr val="bg1">
                <a:lumMod val="88000"/>
              </a:schemeClr>
            </a:gs>
            <a:gs pos="50000">
              <a:schemeClr val="bg1"/>
            </a:gs>
          </a:gsLst>
          <a:path path="shape">
            <a:fillToRect l="50000" t="50000" r="50000" b="50000"/>
          </a:path>
        </a:gradFill>
        <a:effectLst/>
      </p:bgPr>
    </p:bg>
    <p:spTree>
      <p:nvGrpSpPr>
        <p:cNvPr id="1" name=""/>
        <p:cNvGrpSpPr/>
        <p:nvPr/>
      </p:nvGrpSpPr>
      <p:grpSpPr>
        <a:xfrm>
          <a:off x="0" y="0"/>
          <a:ext cx="0" cy="0"/>
          <a:chOff x="0" y="0"/>
          <a:chExt cx="0" cy="0"/>
        </a:xfrm>
      </p:grpSpPr>
      <p:sp>
        <p:nvSpPr>
          <p:cNvPr id="5" name="Title Placeholder 12">
            <a:extLst>
              <a:ext uri="{FF2B5EF4-FFF2-40B4-BE49-F238E27FC236}">
                <a16:creationId xmlns:a16="http://schemas.microsoft.com/office/drawing/2014/main" id="{916F9D77-372C-114F-8757-9983FB992586}"/>
              </a:ext>
            </a:extLst>
          </p:cNvPr>
          <p:cNvSpPr>
            <a:spLocks noGrp="1"/>
          </p:cNvSpPr>
          <p:nvPr>
            <p:ph type="title" hasCustomPrompt="1"/>
          </p:nvPr>
        </p:nvSpPr>
        <p:spPr>
          <a:xfrm>
            <a:off x="1612055" y="2544843"/>
            <a:ext cx="8967891" cy="1181863"/>
          </a:xfrm>
          <a:prstGeom prst="rect">
            <a:avLst/>
          </a:prstGeom>
        </p:spPr>
        <p:txBody>
          <a:bodyPr vert="horz" wrap="square" lIns="0" tIns="0" rIns="0" bIns="0" rtlCol="0" anchor="t" anchorCtr="0">
            <a:spAutoFit/>
          </a:bodyPr>
          <a:lstStyle>
            <a:lvl1pPr>
              <a:defRPr sz="4267" b="1">
                <a:solidFill>
                  <a:schemeClr val="tx1"/>
                </a:solidFill>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adipisicing</a:t>
            </a:r>
            <a:endParaRPr lang="en-US" dirty="0"/>
          </a:p>
        </p:txBody>
      </p:sp>
      <p:sp>
        <p:nvSpPr>
          <p:cNvPr id="7" name="Rectangle 6">
            <a:extLst>
              <a:ext uri="{FF2B5EF4-FFF2-40B4-BE49-F238E27FC236}">
                <a16:creationId xmlns:a16="http://schemas.microsoft.com/office/drawing/2014/main" id="{872325A2-9CE2-3547-B3D0-EDFE59959C27}"/>
              </a:ext>
            </a:extLst>
          </p:cNvPr>
          <p:cNvSpPr/>
          <p:nvPr userDrawn="1"/>
        </p:nvSpPr>
        <p:spPr>
          <a:xfrm>
            <a:off x="1612056" y="2291644"/>
            <a:ext cx="1661723" cy="772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433086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4D5046A-9167-1A47-9CF6-67E07814D8B7}"/>
              </a:ext>
            </a:extLst>
          </p:cNvPr>
          <p:cNvSpPr/>
          <p:nvPr userDrawn="1"/>
        </p:nvSpPr>
        <p:spPr>
          <a:xfrm>
            <a:off x="6829358" y="1050581"/>
            <a:ext cx="1125767" cy="91617"/>
          </a:xfrm>
          <a:prstGeom prst="rect">
            <a:avLst/>
          </a:prstGeom>
          <a:solidFill>
            <a:srgbClr val="AA182C"/>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7" name="Text Placeholder 2">
            <a:extLst>
              <a:ext uri="{FF2B5EF4-FFF2-40B4-BE49-F238E27FC236}">
                <a16:creationId xmlns:a16="http://schemas.microsoft.com/office/drawing/2014/main" id="{2279DBB6-17E5-FE4E-9A68-C662DD068E50}"/>
              </a:ext>
            </a:extLst>
          </p:cNvPr>
          <p:cNvSpPr>
            <a:spLocks noGrp="1"/>
          </p:cNvSpPr>
          <p:nvPr>
            <p:ph type="body" sz="quarter" idx="10" hasCustomPrompt="1"/>
          </p:nvPr>
        </p:nvSpPr>
        <p:spPr>
          <a:xfrm>
            <a:off x="6691853" y="1307202"/>
            <a:ext cx="5060135" cy="1647015"/>
          </a:xfrm>
          <a:prstGeom prst="rect">
            <a:avLst/>
          </a:prstGeom>
        </p:spPr>
        <p:txBody>
          <a:bodyPr/>
          <a:lstStyle>
            <a:lvl1pPr marL="0" marR="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kumimoji="0" lang="en-US" sz="4267" b="1" i="0" u="none" strike="noStrike" kern="120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kumimoji="0" lang="en-US" sz="3733"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Lorem Ipsum Dolor Sit </a:t>
            </a:r>
            <a:r>
              <a:rPr kumimoji="0" lang="en-US" sz="3733" b="1" i="0" u="none" strike="noStrike" kern="1200" cap="none" spc="0" normalizeH="0" baseline="0" noProof="0" dirty="0" err="1">
                <a:ln>
                  <a:noFill/>
                </a:ln>
                <a:solidFill>
                  <a:srgbClr val="000000"/>
                </a:solidFill>
                <a:effectLst/>
                <a:uLnTx/>
                <a:uFillTx/>
                <a:latin typeface="Arial" panose="020B0604020202020204" pitchFamily="34" charset="0"/>
                <a:ea typeface="+mj-ea"/>
                <a:cs typeface="Arial" panose="020B0604020202020204" pitchFamily="34" charset="0"/>
              </a:rPr>
              <a:t>Amet</a:t>
            </a:r>
            <a:r>
              <a:rPr kumimoji="0" lang="en-US" sz="3733"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 </a:t>
            </a:r>
            <a:r>
              <a:rPr kumimoji="0" lang="en-US" sz="3733" b="1" i="0" u="none" strike="noStrike" kern="1200" cap="none" spc="0" normalizeH="0" baseline="0" noProof="0" dirty="0" err="1">
                <a:ln>
                  <a:noFill/>
                </a:ln>
                <a:solidFill>
                  <a:srgbClr val="000000"/>
                </a:solidFill>
                <a:effectLst/>
                <a:uLnTx/>
                <a:uFillTx/>
                <a:latin typeface="Arial" panose="020B0604020202020204" pitchFamily="34" charset="0"/>
                <a:ea typeface="+mj-ea"/>
                <a:cs typeface="Arial" panose="020B0604020202020204" pitchFamily="34" charset="0"/>
              </a:rPr>
              <a:t>Consectetur</a:t>
            </a:r>
            <a:br>
              <a:rPr kumimoji="0" lang="en-US" sz="3733"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br>
            <a:r>
              <a:rPr kumimoji="0" lang="en-US" sz="3733" b="1" i="0" u="none" strike="noStrike" kern="1200" cap="none" spc="0" normalizeH="0" baseline="0" noProof="0" dirty="0" err="1">
                <a:ln>
                  <a:noFill/>
                </a:ln>
                <a:solidFill>
                  <a:srgbClr val="000000"/>
                </a:solidFill>
                <a:effectLst/>
                <a:uLnTx/>
                <a:uFillTx/>
                <a:latin typeface="Arial" panose="020B0604020202020204" pitchFamily="34" charset="0"/>
                <a:ea typeface="+mj-ea"/>
                <a:cs typeface="Arial" panose="020B0604020202020204" pitchFamily="34" charset="0"/>
              </a:rPr>
              <a:t>Adipisicing</a:t>
            </a:r>
            <a:endParaRPr kumimoji="0" lang="en-US" sz="3733"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endParaRPr>
          </a:p>
        </p:txBody>
      </p:sp>
      <p:sp>
        <p:nvSpPr>
          <p:cNvPr id="8" name="Text Placeholder 2">
            <a:extLst>
              <a:ext uri="{FF2B5EF4-FFF2-40B4-BE49-F238E27FC236}">
                <a16:creationId xmlns:a16="http://schemas.microsoft.com/office/drawing/2014/main" id="{E43ECC0F-F7E1-8C4E-9F7F-B06C17281E55}"/>
              </a:ext>
            </a:extLst>
          </p:cNvPr>
          <p:cNvSpPr>
            <a:spLocks noGrp="1"/>
          </p:cNvSpPr>
          <p:nvPr>
            <p:ph type="body" sz="quarter" idx="22" hasCustomPrompt="1"/>
          </p:nvPr>
        </p:nvSpPr>
        <p:spPr>
          <a:xfrm>
            <a:off x="6829357" y="3119220"/>
            <a:ext cx="4216596" cy="287259"/>
          </a:xfrm>
          <a:prstGeom prst="rect">
            <a:avLst/>
          </a:prstGeom>
        </p:spPr>
        <p:txBody>
          <a:bodyPr wrap="square" lIns="0" tIns="0" rIns="0" bIns="0">
            <a:spAutoFit/>
          </a:bodyPr>
          <a:lstStyle>
            <a:lvl1pPr marL="0" indent="0">
              <a:lnSpc>
                <a:spcPct val="100000"/>
              </a:lnSpc>
              <a:spcBef>
                <a:spcPts val="133"/>
              </a:spcBef>
              <a:buNone/>
              <a:defRPr sz="1867">
                <a:latin typeface="Arial" panose="020B0604020202020204" pitchFamily="34" charset="0"/>
                <a:cs typeface="Arial" panose="020B0604020202020204" pitchFamily="34" charset="0"/>
              </a:defRPr>
            </a:lvl1pPr>
            <a:lvl2pPr marL="609585" indent="0">
              <a:buNone/>
              <a:defRPr sz="4667"/>
            </a:lvl2pPr>
            <a:lvl3pPr marL="1219170" indent="0">
              <a:buNone/>
              <a:defRPr sz="4667"/>
            </a:lvl3pPr>
            <a:lvl4pPr marL="1828754" indent="0">
              <a:buNone/>
              <a:defRPr sz="4667"/>
            </a:lvl4pPr>
            <a:lvl5pPr marL="2438339" indent="0">
              <a:buNone/>
              <a:defRPr sz="4667"/>
            </a:lvl5pPr>
          </a:lstStyle>
          <a:p>
            <a:pPr lvl="0"/>
            <a:r>
              <a:rPr lang="en-US" dirty="0"/>
              <a:t>Lorem Ipsum Dolor</a:t>
            </a:r>
          </a:p>
        </p:txBody>
      </p:sp>
    </p:spTree>
    <p:extLst>
      <p:ext uri="{BB962C8B-B14F-4D97-AF65-F5344CB8AC3E}">
        <p14:creationId xmlns:p14="http://schemas.microsoft.com/office/powerpoint/2010/main" val="3652015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694B254-5902-40D8-A65D-C5E77C944B9E}"/>
              </a:ext>
            </a:extLst>
          </p:cNvPr>
          <p:cNvSpPr/>
          <p:nvPr userDrawn="1"/>
        </p:nvSpPr>
        <p:spPr>
          <a:xfrm>
            <a:off x="912249" y="2516914"/>
            <a:ext cx="2875395" cy="3258591"/>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 name="Rectangle 16">
            <a:extLst>
              <a:ext uri="{FF2B5EF4-FFF2-40B4-BE49-F238E27FC236}">
                <a16:creationId xmlns:a16="http://schemas.microsoft.com/office/drawing/2014/main" id="{FAE3B889-045F-4C5A-BC67-CADAAB336806}"/>
              </a:ext>
            </a:extLst>
          </p:cNvPr>
          <p:cNvSpPr/>
          <p:nvPr userDrawn="1"/>
        </p:nvSpPr>
        <p:spPr>
          <a:xfrm>
            <a:off x="4657959" y="2516914"/>
            <a:ext cx="2875395" cy="3258591"/>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 name="Rectangle 17">
            <a:extLst>
              <a:ext uri="{FF2B5EF4-FFF2-40B4-BE49-F238E27FC236}">
                <a16:creationId xmlns:a16="http://schemas.microsoft.com/office/drawing/2014/main" id="{33191BF1-0DAB-4751-838F-31C818CACBC0}"/>
              </a:ext>
            </a:extLst>
          </p:cNvPr>
          <p:cNvSpPr/>
          <p:nvPr userDrawn="1"/>
        </p:nvSpPr>
        <p:spPr>
          <a:xfrm>
            <a:off x="8403668" y="2516914"/>
            <a:ext cx="2875395" cy="3258591"/>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 name="Text Placeholder 4">
            <a:extLst>
              <a:ext uri="{FF2B5EF4-FFF2-40B4-BE49-F238E27FC236}">
                <a16:creationId xmlns:a16="http://schemas.microsoft.com/office/drawing/2014/main" id="{0AE4949E-092C-4FEC-920F-E38686FA04ED}"/>
              </a:ext>
            </a:extLst>
          </p:cNvPr>
          <p:cNvSpPr>
            <a:spLocks noGrp="1"/>
          </p:cNvSpPr>
          <p:nvPr>
            <p:ph type="body" sz="quarter" idx="26" hasCustomPrompt="1"/>
          </p:nvPr>
        </p:nvSpPr>
        <p:spPr>
          <a:xfrm>
            <a:off x="1133920" y="2859277"/>
            <a:ext cx="2432051" cy="840316"/>
          </a:xfrm>
          <a:prstGeom prst="rect">
            <a:avLst/>
          </a:prstGeom>
        </p:spPr>
        <p:txBody>
          <a:bodyPr/>
          <a:lstStyle>
            <a:lvl1pPr marL="0" indent="0">
              <a:buNone/>
              <a:defRPr sz="2667" b="1" i="0">
                <a:solidFill>
                  <a:schemeClr val="bg1"/>
                </a:solidFill>
                <a:latin typeface="Arial" panose="020B0604020202020204" pitchFamily="34" charset="0"/>
                <a:cs typeface="Arial" panose="020B0604020202020204" pitchFamily="34" charset="0"/>
              </a:defRPr>
            </a:lvl1pPr>
          </a:lstStyle>
          <a:p>
            <a:pPr lvl="0"/>
            <a:r>
              <a:rPr lang="en-US" dirty="0"/>
              <a:t>CURRENT FRAME</a:t>
            </a:r>
          </a:p>
        </p:txBody>
      </p:sp>
      <p:sp>
        <p:nvSpPr>
          <p:cNvPr id="20" name="Text Placeholder 4">
            <a:extLst>
              <a:ext uri="{FF2B5EF4-FFF2-40B4-BE49-F238E27FC236}">
                <a16:creationId xmlns:a16="http://schemas.microsoft.com/office/drawing/2014/main" id="{8DB5A669-275B-49BB-9A4C-7BBB69F65D9A}"/>
              </a:ext>
            </a:extLst>
          </p:cNvPr>
          <p:cNvSpPr>
            <a:spLocks noGrp="1"/>
          </p:cNvSpPr>
          <p:nvPr>
            <p:ph type="body" sz="quarter" idx="27" hasCustomPrompt="1"/>
          </p:nvPr>
        </p:nvSpPr>
        <p:spPr>
          <a:xfrm>
            <a:off x="1133920" y="4146210"/>
            <a:ext cx="2432051" cy="840316"/>
          </a:xfrm>
          <a:prstGeom prst="rect">
            <a:avLst/>
          </a:prstGeom>
        </p:spPr>
        <p:txBody>
          <a:bodyPr/>
          <a:lstStyle>
            <a:lvl1pPr marL="0" indent="0">
              <a:buNone/>
              <a:defRPr sz="2133" b="0" i="0">
                <a:solidFill>
                  <a:schemeClr val="bg1"/>
                </a:solidFill>
                <a:latin typeface="Arial" panose="020B0604020202020204" pitchFamily="34" charset="0"/>
                <a:cs typeface="Arial" panose="020B0604020202020204" pitchFamily="34" charset="0"/>
              </a:defRPr>
            </a:lvl1pPr>
          </a:lstStyle>
          <a:p>
            <a:pPr lvl="0"/>
            <a:r>
              <a:rPr lang="en-US" dirty="0"/>
              <a:t>Lorem ipsum</a:t>
            </a:r>
          </a:p>
        </p:txBody>
      </p:sp>
      <p:sp>
        <p:nvSpPr>
          <p:cNvPr id="21" name="Text Placeholder 4">
            <a:extLst>
              <a:ext uri="{FF2B5EF4-FFF2-40B4-BE49-F238E27FC236}">
                <a16:creationId xmlns:a16="http://schemas.microsoft.com/office/drawing/2014/main" id="{EB8E5D2D-D1A6-430F-AF0C-2A2492A75DBE}"/>
              </a:ext>
            </a:extLst>
          </p:cNvPr>
          <p:cNvSpPr>
            <a:spLocks noGrp="1"/>
          </p:cNvSpPr>
          <p:nvPr>
            <p:ph type="body" sz="quarter" idx="28" hasCustomPrompt="1"/>
          </p:nvPr>
        </p:nvSpPr>
        <p:spPr>
          <a:xfrm>
            <a:off x="4872800" y="2859277"/>
            <a:ext cx="2432051" cy="840316"/>
          </a:xfrm>
          <a:prstGeom prst="rect">
            <a:avLst/>
          </a:prstGeom>
        </p:spPr>
        <p:txBody>
          <a:bodyPr/>
          <a:lstStyle>
            <a:lvl1pPr marL="0" indent="0">
              <a:buNone/>
              <a:defRPr sz="2667" b="1" i="0">
                <a:solidFill>
                  <a:schemeClr val="bg1"/>
                </a:solidFill>
                <a:latin typeface="Arial" panose="020B0604020202020204" pitchFamily="34" charset="0"/>
                <a:cs typeface="Arial" panose="020B0604020202020204" pitchFamily="34" charset="0"/>
              </a:defRPr>
            </a:lvl1pPr>
          </a:lstStyle>
          <a:p>
            <a:pPr lvl="0"/>
            <a:r>
              <a:rPr lang="en-US" dirty="0"/>
              <a:t>CURRENT FRAME</a:t>
            </a:r>
          </a:p>
        </p:txBody>
      </p:sp>
      <p:sp>
        <p:nvSpPr>
          <p:cNvPr id="22" name="Text Placeholder 4">
            <a:extLst>
              <a:ext uri="{FF2B5EF4-FFF2-40B4-BE49-F238E27FC236}">
                <a16:creationId xmlns:a16="http://schemas.microsoft.com/office/drawing/2014/main" id="{9DF8938F-2F74-4282-B3AE-1FC2A85108A8}"/>
              </a:ext>
            </a:extLst>
          </p:cNvPr>
          <p:cNvSpPr>
            <a:spLocks noGrp="1"/>
          </p:cNvSpPr>
          <p:nvPr>
            <p:ph type="body" sz="quarter" idx="29" hasCustomPrompt="1"/>
          </p:nvPr>
        </p:nvSpPr>
        <p:spPr>
          <a:xfrm>
            <a:off x="4872800" y="4146210"/>
            <a:ext cx="2432051" cy="840316"/>
          </a:xfrm>
          <a:prstGeom prst="rect">
            <a:avLst/>
          </a:prstGeom>
        </p:spPr>
        <p:txBody>
          <a:bodyPr/>
          <a:lstStyle>
            <a:lvl1pPr marL="0" indent="0">
              <a:buNone/>
              <a:defRPr sz="2133" b="0" i="0">
                <a:solidFill>
                  <a:schemeClr val="bg1"/>
                </a:solidFill>
                <a:latin typeface="Arial" panose="020B0604020202020204" pitchFamily="34" charset="0"/>
                <a:cs typeface="Arial" panose="020B0604020202020204" pitchFamily="34" charset="0"/>
              </a:defRPr>
            </a:lvl1pPr>
          </a:lstStyle>
          <a:p>
            <a:pPr lvl="0"/>
            <a:r>
              <a:rPr lang="en-US" dirty="0"/>
              <a:t>Lorem ipsum</a:t>
            </a:r>
          </a:p>
        </p:txBody>
      </p:sp>
      <p:sp>
        <p:nvSpPr>
          <p:cNvPr id="23" name="Text Placeholder 4">
            <a:extLst>
              <a:ext uri="{FF2B5EF4-FFF2-40B4-BE49-F238E27FC236}">
                <a16:creationId xmlns:a16="http://schemas.microsoft.com/office/drawing/2014/main" id="{02DFBFD1-4085-4EF0-A9B1-57F77FD5C5D4}"/>
              </a:ext>
            </a:extLst>
          </p:cNvPr>
          <p:cNvSpPr>
            <a:spLocks noGrp="1"/>
          </p:cNvSpPr>
          <p:nvPr>
            <p:ph type="body" sz="quarter" idx="30" hasCustomPrompt="1"/>
          </p:nvPr>
        </p:nvSpPr>
        <p:spPr>
          <a:xfrm>
            <a:off x="8625227" y="2859277"/>
            <a:ext cx="2432051" cy="840316"/>
          </a:xfrm>
          <a:prstGeom prst="rect">
            <a:avLst/>
          </a:prstGeom>
        </p:spPr>
        <p:txBody>
          <a:bodyPr/>
          <a:lstStyle>
            <a:lvl1pPr marL="0" indent="0">
              <a:buNone/>
              <a:defRPr sz="2667" b="1" i="0">
                <a:solidFill>
                  <a:schemeClr val="bg1"/>
                </a:solidFill>
                <a:latin typeface="Arial" panose="020B0604020202020204" pitchFamily="34" charset="0"/>
                <a:cs typeface="Arial" panose="020B0604020202020204" pitchFamily="34" charset="0"/>
              </a:defRPr>
            </a:lvl1pPr>
          </a:lstStyle>
          <a:p>
            <a:pPr lvl="0"/>
            <a:r>
              <a:rPr lang="en-US" dirty="0"/>
              <a:t>CURRENT FRAME</a:t>
            </a:r>
          </a:p>
        </p:txBody>
      </p:sp>
      <p:sp>
        <p:nvSpPr>
          <p:cNvPr id="24" name="Text Placeholder 4">
            <a:extLst>
              <a:ext uri="{FF2B5EF4-FFF2-40B4-BE49-F238E27FC236}">
                <a16:creationId xmlns:a16="http://schemas.microsoft.com/office/drawing/2014/main" id="{62DC5B25-12AF-4F44-A3DE-8FDE93430BCC}"/>
              </a:ext>
            </a:extLst>
          </p:cNvPr>
          <p:cNvSpPr>
            <a:spLocks noGrp="1"/>
          </p:cNvSpPr>
          <p:nvPr>
            <p:ph type="body" sz="quarter" idx="31" hasCustomPrompt="1"/>
          </p:nvPr>
        </p:nvSpPr>
        <p:spPr>
          <a:xfrm>
            <a:off x="8625227" y="4146210"/>
            <a:ext cx="2432051" cy="840316"/>
          </a:xfrm>
          <a:prstGeom prst="rect">
            <a:avLst/>
          </a:prstGeom>
        </p:spPr>
        <p:txBody>
          <a:bodyPr/>
          <a:lstStyle>
            <a:lvl1pPr marL="0" indent="0">
              <a:buNone/>
              <a:defRPr sz="2133" b="0" i="0">
                <a:solidFill>
                  <a:schemeClr val="bg1"/>
                </a:solidFill>
                <a:latin typeface="Arial" panose="020B0604020202020204" pitchFamily="34" charset="0"/>
                <a:cs typeface="Arial" panose="020B0604020202020204" pitchFamily="34" charset="0"/>
              </a:defRPr>
            </a:lvl1pPr>
          </a:lstStyle>
          <a:p>
            <a:pPr lvl="0"/>
            <a:r>
              <a:rPr lang="en-US" dirty="0"/>
              <a:t>Lorem ipsum</a:t>
            </a:r>
          </a:p>
        </p:txBody>
      </p:sp>
      <p:sp>
        <p:nvSpPr>
          <p:cNvPr id="25" name="Rectangle 24">
            <a:extLst>
              <a:ext uri="{FF2B5EF4-FFF2-40B4-BE49-F238E27FC236}">
                <a16:creationId xmlns:a16="http://schemas.microsoft.com/office/drawing/2014/main" id="{0228781C-DCCD-4A68-8247-CF08DD07CD90}"/>
              </a:ext>
            </a:extLst>
          </p:cNvPr>
          <p:cNvSpPr/>
          <p:nvPr userDrawn="1"/>
        </p:nvSpPr>
        <p:spPr>
          <a:xfrm>
            <a:off x="912251" y="767485"/>
            <a:ext cx="1125767" cy="91617"/>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26" name="Title Placeholder 12">
            <a:extLst>
              <a:ext uri="{FF2B5EF4-FFF2-40B4-BE49-F238E27FC236}">
                <a16:creationId xmlns:a16="http://schemas.microsoft.com/office/drawing/2014/main" id="{21204F1D-AC98-43E7-8654-2AB941ED0735}"/>
              </a:ext>
            </a:extLst>
          </p:cNvPr>
          <p:cNvSpPr>
            <a:spLocks noGrp="1"/>
          </p:cNvSpPr>
          <p:nvPr>
            <p:ph type="title" hasCustomPrompt="1"/>
          </p:nvPr>
        </p:nvSpPr>
        <p:spPr>
          <a:xfrm>
            <a:off x="912250" y="1053866"/>
            <a:ext cx="10366813" cy="1034129"/>
          </a:xfrm>
          <a:prstGeom prst="rect">
            <a:avLst/>
          </a:prstGeom>
        </p:spPr>
        <p:txBody>
          <a:bodyPr vert="horz" wrap="square" lIns="0" tIns="0" rIns="0" bIns="0" rtlCol="0" anchor="t" anchorCtr="0">
            <a:spAutoFit/>
          </a:bodyPr>
          <a:lstStyle>
            <a:lvl1pPr>
              <a:defRPr sz="3733" b="1">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br>
              <a:rPr lang="en-US" dirty="0"/>
            </a:br>
            <a:r>
              <a:rPr lang="en-US" dirty="0" err="1"/>
              <a:t>adipisicing</a:t>
            </a:r>
            <a:endParaRPr lang="en-US" dirty="0"/>
          </a:p>
        </p:txBody>
      </p:sp>
      <p:sp>
        <p:nvSpPr>
          <p:cNvPr id="2" name="Text Placeholder 7">
            <a:extLst>
              <a:ext uri="{FF2B5EF4-FFF2-40B4-BE49-F238E27FC236}">
                <a16:creationId xmlns:a16="http://schemas.microsoft.com/office/drawing/2014/main" id="{EB29FA12-D62D-97BE-A8EF-66F69490DDCB}"/>
              </a:ext>
            </a:extLst>
          </p:cNvPr>
          <p:cNvSpPr>
            <a:spLocks noGrp="1"/>
          </p:cNvSpPr>
          <p:nvPr>
            <p:ph type="body" sz="quarter" idx="24" hasCustomPrompt="1"/>
          </p:nvPr>
        </p:nvSpPr>
        <p:spPr>
          <a:xfrm>
            <a:off x="814140" y="215576"/>
            <a:ext cx="10054167" cy="258233"/>
          </a:xfrm>
          <a:prstGeom prst="rect">
            <a:avLst/>
          </a:prstGeom>
        </p:spPr>
        <p:txBody>
          <a:bodyPr/>
          <a:lstStyle>
            <a:lvl1pPr marL="0" indent="0">
              <a:buNone/>
              <a:defRPr sz="1867" b="1" i="0" cap="all" baseline="0">
                <a:solidFill>
                  <a:schemeClr val="bg1">
                    <a:lumMod val="50000"/>
                  </a:schemeClr>
                </a:solidFill>
                <a:latin typeface="Arial" panose="020B0604020202020204" pitchFamily="34" charset="0"/>
                <a:cs typeface="Arial" panose="020B0604020202020204" pitchFamily="34" charset="0"/>
              </a:defRPr>
            </a:lvl1pPr>
            <a:lvl5pPr marL="2438339" indent="0">
              <a:buNone/>
              <a:defRPr/>
            </a:lvl5pPr>
          </a:lstStyle>
          <a:p>
            <a:r>
              <a:rPr lang="en-US" dirty="0"/>
              <a:t>Diabetes Care Tasks at School</a:t>
            </a:r>
          </a:p>
        </p:txBody>
      </p:sp>
    </p:spTree>
    <p:extLst>
      <p:ext uri="{BB962C8B-B14F-4D97-AF65-F5344CB8AC3E}">
        <p14:creationId xmlns:p14="http://schemas.microsoft.com/office/powerpoint/2010/main" val="37368417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694B254-5902-40D8-A65D-C5E77C944B9E}"/>
              </a:ext>
            </a:extLst>
          </p:cNvPr>
          <p:cNvSpPr/>
          <p:nvPr userDrawn="1"/>
        </p:nvSpPr>
        <p:spPr>
          <a:xfrm>
            <a:off x="912249" y="1905001"/>
            <a:ext cx="3278751" cy="3870504"/>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 name="Rectangle 16">
            <a:extLst>
              <a:ext uri="{FF2B5EF4-FFF2-40B4-BE49-F238E27FC236}">
                <a16:creationId xmlns:a16="http://schemas.microsoft.com/office/drawing/2014/main" id="{FAE3B889-045F-4C5A-BC67-CADAAB336806}"/>
              </a:ext>
            </a:extLst>
          </p:cNvPr>
          <p:cNvSpPr/>
          <p:nvPr userDrawn="1"/>
        </p:nvSpPr>
        <p:spPr>
          <a:xfrm>
            <a:off x="4657958" y="1905001"/>
            <a:ext cx="3278751" cy="3870504"/>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 name="Rectangle 17">
            <a:extLst>
              <a:ext uri="{FF2B5EF4-FFF2-40B4-BE49-F238E27FC236}">
                <a16:creationId xmlns:a16="http://schemas.microsoft.com/office/drawing/2014/main" id="{33191BF1-0DAB-4751-838F-31C818CACBC0}"/>
              </a:ext>
            </a:extLst>
          </p:cNvPr>
          <p:cNvSpPr/>
          <p:nvPr userDrawn="1"/>
        </p:nvSpPr>
        <p:spPr>
          <a:xfrm>
            <a:off x="8403667" y="1905001"/>
            <a:ext cx="3278751" cy="3870504"/>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 name="Text Placeholder 4">
            <a:extLst>
              <a:ext uri="{FF2B5EF4-FFF2-40B4-BE49-F238E27FC236}">
                <a16:creationId xmlns:a16="http://schemas.microsoft.com/office/drawing/2014/main" id="{0AE4949E-092C-4FEC-920F-E38686FA04ED}"/>
              </a:ext>
            </a:extLst>
          </p:cNvPr>
          <p:cNvSpPr>
            <a:spLocks noGrp="1"/>
          </p:cNvSpPr>
          <p:nvPr>
            <p:ph type="body" sz="quarter" idx="26" hasCustomPrompt="1"/>
          </p:nvPr>
        </p:nvSpPr>
        <p:spPr>
          <a:xfrm>
            <a:off x="1133920" y="2859277"/>
            <a:ext cx="2432051" cy="840316"/>
          </a:xfrm>
          <a:prstGeom prst="rect">
            <a:avLst/>
          </a:prstGeom>
        </p:spPr>
        <p:txBody>
          <a:bodyPr/>
          <a:lstStyle>
            <a:lvl1pPr marL="0" indent="0">
              <a:buNone/>
              <a:defRPr sz="2667" b="1" i="0">
                <a:solidFill>
                  <a:schemeClr val="bg1"/>
                </a:solidFill>
                <a:latin typeface="Arial" panose="020B0604020202020204" pitchFamily="34" charset="0"/>
                <a:cs typeface="Arial" panose="020B0604020202020204" pitchFamily="34" charset="0"/>
              </a:defRPr>
            </a:lvl1pPr>
          </a:lstStyle>
          <a:p>
            <a:pPr lvl="0"/>
            <a:r>
              <a:rPr lang="en-US" dirty="0"/>
              <a:t>CURRENT FRAME</a:t>
            </a:r>
          </a:p>
        </p:txBody>
      </p:sp>
      <p:sp>
        <p:nvSpPr>
          <p:cNvPr id="20" name="Text Placeholder 4">
            <a:extLst>
              <a:ext uri="{FF2B5EF4-FFF2-40B4-BE49-F238E27FC236}">
                <a16:creationId xmlns:a16="http://schemas.microsoft.com/office/drawing/2014/main" id="{8DB5A669-275B-49BB-9A4C-7BBB69F65D9A}"/>
              </a:ext>
            </a:extLst>
          </p:cNvPr>
          <p:cNvSpPr>
            <a:spLocks noGrp="1"/>
          </p:cNvSpPr>
          <p:nvPr>
            <p:ph type="body" sz="quarter" idx="27" hasCustomPrompt="1"/>
          </p:nvPr>
        </p:nvSpPr>
        <p:spPr>
          <a:xfrm>
            <a:off x="1133920" y="4146210"/>
            <a:ext cx="2432051" cy="840316"/>
          </a:xfrm>
          <a:prstGeom prst="rect">
            <a:avLst/>
          </a:prstGeom>
        </p:spPr>
        <p:txBody>
          <a:bodyPr/>
          <a:lstStyle>
            <a:lvl1pPr marL="0" indent="0">
              <a:buNone/>
              <a:defRPr sz="2133" b="0" i="0">
                <a:solidFill>
                  <a:schemeClr val="bg1"/>
                </a:solidFill>
                <a:latin typeface="Arial" panose="020B0604020202020204" pitchFamily="34" charset="0"/>
                <a:cs typeface="Arial" panose="020B0604020202020204" pitchFamily="34" charset="0"/>
              </a:defRPr>
            </a:lvl1pPr>
          </a:lstStyle>
          <a:p>
            <a:pPr lvl="0"/>
            <a:r>
              <a:rPr lang="en-US" dirty="0"/>
              <a:t>Lorem ipsum</a:t>
            </a:r>
          </a:p>
        </p:txBody>
      </p:sp>
      <p:sp>
        <p:nvSpPr>
          <p:cNvPr id="21" name="Text Placeholder 4">
            <a:extLst>
              <a:ext uri="{FF2B5EF4-FFF2-40B4-BE49-F238E27FC236}">
                <a16:creationId xmlns:a16="http://schemas.microsoft.com/office/drawing/2014/main" id="{EB8E5D2D-D1A6-430F-AF0C-2A2492A75DBE}"/>
              </a:ext>
            </a:extLst>
          </p:cNvPr>
          <p:cNvSpPr>
            <a:spLocks noGrp="1"/>
          </p:cNvSpPr>
          <p:nvPr>
            <p:ph type="body" sz="quarter" idx="28" hasCustomPrompt="1"/>
          </p:nvPr>
        </p:nvSpPr>
        <p:spPr>
          <a:xfrm>
            <a:off x="4872800" y="2859277"/>
            <a:ext cx="2432051" cy="840316"/>
          </a:xfrm>
          <a:prstGeom prst="rect">
            <a:avLst/>
          </a:prstGeom>
        </p:spPr>
        <p:txBody>
          <a:bodyPr/>
          <a:lstStyle>
            <a:lvl1pPr marL="0" indent="0">
              <a:buNone/>
              <a:defRPr sz="2667" b="1" i="0">
                <a:solidFill>
                  <a:schemeClr val="bg1"/>
                </a:solidFill>
                <a:latin typeface="Arial" panose="020B0604020202020204" pitchFamily="34" charset="0"/>
                <a:cs typeface="Arial" panose="020B0604020202020204" pitchFamily="34" charset="0"/>
              </a:defRPr>
            </a:lvl1pPr>
          </a:lstStyle>
          <a:p>
            <a:pPr lvl="0"/>
            <a:r>
              <a:rPr lang="en-US" dirty="0"/>
              <a:t>CURRENT FRAME</a:t>
            </a:r>
          </a:p>
        </p:txBody>
      </p:sp>
      <p:sp>
        <p:nvSpPr>
          <p:cNvPr id="22" name="Text Placeholder 4">
            <a:extLst>
              <a:ext uri="{FF2B5EF4-FFF2-40B4-BE49-F238E27FC236}">
                <a16:creationId xmlns:a16="http://schemas.microsoft.com/office/drawing/2014/main" id="{9DF8938F-2F74-4282-B3AE-1FC2A85108A8}"/>
              </a:ext>
            </a:extLst>
          </p:cNvPr>
          <p:cNvSpPr>
            <a:spLocks noGrp="1"/>
          </p:cNvSpPr>
          <p:nvPr>
            <p:ph type="body" sz="quarter" idx="29" hasCustomPrompt="1"/>
          </p:nvPr>
        </p:nvSpPr>
        <p:spPr>
          <a:xfrm>
            <a:off x="4872800" y="4146210"/>
            <a:ext cx="2432051" cy="840316"/>
          </a:xfrm>
          <a:prstGeom prst="rect">
            <a:avLst/>
          </a:prstGeom>
        </p:spPr>
        <p:txBody>
          <a:bodyPr/>
          <a:lstStyle>
            <a:lvl1pPr marL="0" indent="0">
              <a:buNone/>
              <a:defRPr sz="2133" b="0" i="0">
                <a:solidFill>
                  <a:schemeClr val="bg1"/>
                </a:solidFill>
                <a:latin typeface="Arial" panose="020B0604020202020204" pitchFamily="34" charset="0"/>
                <a:cs typeface="Arial" panose="020B0604020202020204" pitchFamily="34" charset="0"/>
              </a:defRPr>
            </a:lvl1pPr>
          </a:lstStyle>
          <a:p>
            <a:pPr lvl="0"/>
            <a:r>
              <a:rPr lang="en-US" dirty="0"/>
              <a:t>Lorem ipsum</a:t>
            </a:r>
          </a:p>
        </p:txBody>
      </p:sp>
      <p:sp>
        <p:nvSpPr>
          <p:cNvPr id="23" name="Text Placeholder 4">
            <a:extLst>
              <a:ext uri="{FF2B5EF4-FFF2-40B4-BE49-F238E27FC236}">
                <a16:creationId xmlns:a16="http://schemas.microsoft.com/office/drawing/2014/main" id="{02DFBFD1-4085-4EF0-A9B1-57F77FD5C5D4}"/>
              </a:ext>
            </a:extLst>
          </p:cNvPr>
          <p:cNvSpPr>
            <a:spLocks noGrp="1"/>
          </p:cNvSpPr>
          <p:nvPr>
            <p:ph type="body" sz="quarter" idx="30" hasCustomPrompt="1"/>
          </p:nvPr>
        </p:nvSpPr>
        <p:spPr>
          <a:xfrm>
            <a:off x="8625227" y="2859277"/>
            <a:ext cx="2432051" cy="840316"/>
          </a:xfrm>
          <a:prstGeom prst="rect">
            <a:avLst/>
          </a:prstGeom>
        </p:spPr>
        <p:txBody>
          <a:bodyPr/>
          <a:lstStyle>
            <a:lvl1pPr marL="0" indent="0">
              <a:buNone/>
              <a:defRPr sz="2667" b="1" i="0">
                <a:solidFill>
                  <a:schemeClr val="bg1"/>
                </a:solidFill>
                <a:latin typeface="Arial" panose="020B0604020202020204" pitchFamily="34" charset="0"/>
                <a:cs typeface="Arial" panose="020B0604020202020204" pitchFamily="34" charset="0"/>
              </a:defRPr>
            </a:lvl1pPr>
          </a:lstStyle>
          <a:p>
            <a:pPr lvl="0"/>
            <a:r>
              <a:rPr lang="en-US" dirty="0"/>
              <a:t>CURRENT FRAME</a:t>
            </a:r>
          </a:p>
        </p:txBody>
      </p:sp>
      <p:sp>
        <p:nvSpPr>
          <p:cNvPr id="24" name="Text Placeholder 4">
            <a:extLst>
              <a:ext uri="{FF2B5EF4-FFF2-40B4-BE49-F238E27FC236}">
                <a16:creationId xmlns:a16="http://schemas.microsoft.com/office/drawing/2014/main" id="{62DC5B25-12AF-4F44-A3DE-8FDE93430BCC}"/>
              </a:ext>
            </a:extLst>
          </p:cNvPr>
          <p:cNvSpPr>
            <a:spLocks noGrp="1"/>
          </p:cNvSpPr>
          <p:nvPr>
            <p:ph type="body" sz="quarter" idx="31" hasCustomPrompt="1"/>
          </p:nvPr>
        </p:nvSpPr>
        <p:spPr>
          <a:xfrm>
            <a:off x="8625227" y="4146210"/>
            <a:ext cx="2432051" cy="840316"/>
          </a:xfrm>
          <a:prstGeom prst="rect">
            <a:avLst/>
          </a:prstGeom>
        </p:spPr>
        <p:txBody>
          <a:bodyPr/>
          <a:lstStyle>
            <a:lvl1pPr marL="0" indent="0">
              <a:buNone/>
              <a:defRPr sz="2133" b="0" i="0">
                <a:solidFill>
                  <a:schemeClr val="bg1"/>
                </a:solidFill>
                <a:latin typeface="Arial" panose="020B0604020202020204" pitchFamily="34" charset="0"/>
                <a:cs typeface="Arial" panose="020B0604020202020204" pitchFamily="34" charset="0"/>
              </a:defRPr>
            </a:lvl1pPr>
          </a:lstStyle>
          <a:p>
            <a:pPr lvl="0"/>
            <a:r>
              <a:rPr lang="en-US" dirty="0"/>
              <a:t>Lorem ipsum</a:t>
            </a:r>
          </a:p>
        </p:txBody>
      </p:sp>
      <p:sp>
        <p:nvSpPr>
          <p:cNvPr id="25" name="Rectangle 24">
            <a:extLst>
              <a:ext uri="{FF2B5EF4-FFF2-40B4-BE49-F238E27FC236}">
                <a16:creationId xmlns:a16="http://schemas.microsoft.com/office/drawing/2014/main" id="{0228781C-DCCD-4A68-8247-CF08DD07CD90}"/>
              </a:ext>
            </a:extLst>
          </p:cNvPr>
          <p:cNvSpPr/>
          <p:nvPr userDrawn="1"/>
        </p:nvSpPr>
        <p:spPr>
          <a:xfrm>
            <a:off x="912251" y="767485"/>
            <a:ext cx="1125767" cy="91617"/>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26" name="Title Placeholder 12">
            <a:extLst>
              <a:ext uri="{FF2B5EF4-FFF2-40B4-BE49-F238E27FC236}">
                <a16:creationId xmlns:a16="http://schemas.microsoft.com/office/drawing/2014/main" id="{21204F1D-AC98-43E7-8654-2AB941ED0735}"/>
              </a:ext>
            </a:extLst>
          </p:cNvPr>
          <p:cNvSpPr>
            <a:spLocks noGrp="1"/>
          </p:cNvSpPr>
          <p:nvPr>
            <p:ph type="title" hasCustomPrompt="1"/>
          </p:nvPr>
        </p:nvSpPr>
        <p:spPr>
          <a:xfrm>
            <a:off x="912250" y="1053865"/>
            <a:ext cx="10366813" cy="517064"/>
          </a:xfrm>
          <a:prstGeom prst="rect">
            <a:avLst/>
          </a:prstGeom>
        </p:spPr>
        <p:txBody>
          <a:bodyPr vert="horz" wrap="square" lIns="0" tIns="0" rIns="0" bIns="0" rtlCol="0" anchor="t" anchorCtr="0">
            <a:spAutoFit/>
          </a:bodyPr>
          <a:lstStyle>
            <a:lvl1pPr>
              <a:defRPr sz="3733" b="1">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endParaRPr lang="en-US" dirty="0"/>
          </a:p>
        </p:txBody>
      </p:sp>
    </p:spTree>
    <p:extLst>
      <p:ext uri="{BB962C8B-B14F-4D97-AF65-F5344CB8AC3E}">
        <p14:creationId xmlns:p14="http://schemas.microsoft.com/office/powerpoint/2010/main" val="31169403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7CEFE84-0B16-7362-89F8-EDFF6BBA79FD}"/>
              </a:ext>
            </a:extLst>
          </p:cNvPr>
          <p:cNvSpPr/>
          <p:nvPr userDrawn="1"/>
        </p:nvSpPr>
        <p:spPr>
          <a:xfrm>
            <a:off x="8553673" y="1905001"/>
            <a:ext cx="2432051" cy="3870504"/>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 name="Rectangle 15">
            <a:extLst>
              <a:ext uri="{FF2B5EF4-FFF2-40B4-BE49-F238E27FC236}">
                <a16:creationId xmlns:a16="http://schemas.microsoft.com/office/drawing/2014/main" id="{F694B254-5902-40D8-A65D-C5E77C944B9E}"/>
              </a:ext>
            </a:extLst>
          </p:cNvPr>
          <p:cNvSpPr/>
          <p:nvPr userDrawn="1"/>
        </p:nvSpPr>
        <p:spPr>
          <a:xfrm>
            <a:off x="912250" y="1905001"/>
            <a:ext cx="2432051" cy="3870504"/>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 name="Rectangle 16">
            <a:extLst>
              <a:ext uri="{FF2B5EF4-FFF2-40B4-BE49-F238E27FC236}">
                <a16:creationId xmlns:a16="http://schemas.microsoft.com/office/drawing/2014/main" id="{FAE3B889-045F-4C5A-BC67-CADAAB336806}"/>
              </a:ext>
            </a:extLst>
          </p:cNvPr>
          <p:cNvSpPr/>
          <p:nvPr userDrawn="1"/>
        </p:nvSpPr>
        <p:spPr>
          <a:xfrm>
            <a:off x="3459391" y="1905001"/>
            <a:ext cx="2432051" cy="3870504"/>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 name="Rectangle 17">
            <a:extLst>
              <a:ext uri="{FF2B5EF4-FFF2-40B4-BE49-F238E27FC236}">
                <a16:creationId xmlns:a16="http://schemas.microsoft.com/office/drawing/2014/main" id="{33191BF1-0DAB-4751-838F-31C818CACBC0}"/>
              </a:ext>
            </a:extLst>
          </p:cNvPr>
          <p:cNvSpPr/>
          <p:nvPr userDrawn="1"/>
        </p:nvSpPr>
        <p:spPr>
          <a:xfrm>
            <a:off x="6006532" y="1905001"/>
            <a:ext cx="2432051" cy="3870504"/>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 name="Text Placeholder 4">
            <a:extLst>
              <a:ext uri="{FF2B5EF4-FFF2-40B4-BE49-F238E27FC236}">
                <a16:creationId xmlns:a16="http://schemas.microsoft.com/office/drawing/2014/main" id="{0AE4949E-092C-4FEC-920F-E38686FA04ED}"/>
              </a:ext>
            </a:extLst>
          </p:cNvPr>
          <p:cNvSpPr>
            <a:spLocks noGrp="1"/>
          </p:cNvSpPr>
          <p:nvPr>
            <p:ph type="body" sz="quarter" idx="26" hasCustomPrompt="1"/>
          </p:nvPr>
        </p:nvSpPr>
        <p:spPr>
          <a:xfrm>
            <a:off x="1028725" y="2122901"/>
            <a:ext cx="2177482" cy="840316"/>
          </a:xfrm>
          <a:prstGeom prst="rect">
            <a:avLst/>
          </a:prstGeom>
        </p:spPr>
        <p:txBody>
          <a:bodyPr/>
          <a:lstStyle>
            <a:lvl1pPr marL="0" indent="0">
              <a:buNone/>
              <a:defRPr sz="2667" b="1" i="0">
                <a:solidFill>
                  <a:schemeClr val="bg1"/>
                </a:solidFill>
                <a:latin typeface="Arial" panose="020B0604020202020204" pitchFamily="34" charset="0"/>
                <a:cs typeface="Arial" panose="020B0604020202020204" pitchFamily="34" charset="0"/>
              </a:defRPr>
            </a:lvl1pPr>
          </a:lstStyle>
          <a:p>
            <a:pPr lvl="0"/>
            <a:r>
              <a:rPr lang="en-US" dirty="0"/>
              <a:t>CURRENT FRAME</a:t>
            </a:r>
          </a:p>
        </p:txBody>
      </p:sp>
      <p:sp>
        <p:nvSpPr>
          <p:cNvPr id="20" name="Text Placeholder 4">
            <a:extLst>
              <a:ext uri="{FF2B5EF4-FFF2-40B4-BE49-F238E27FC236}">
                <a16:creationId xmlns:a16="http://schemas.microsoft.com/office/drawing/2014/main" id="{8DB5A669-275B-49BB-9A4C-7BBB69F65D9A}"/>
              </a:ext>
            </a:extLst>
          </p:cNvPr>
          <p:cNvSpPr>
            <a:spLocks noGrp="1"/>
          </p:cNvSpPr>
          <p:nvPr>
            <p:ph type="body" sz="quarter" idx="27" hasCustomPrompt="1"/>
          </p:nvPr>
        </p:nvSpPr>
        <p:spPr>
          <a:xfrm>
            <a:off x="1028725" y="3409834"/>
            <a:ext cx="2177482" cy="840316"/>
          </a:xfrm>
          <a:prstGeom prst="rect">
            <a:avLst/>
          </a:prstGeom>
        </p:spPr>
        <p:txBody>
          <a:bodyPr/>
          <a:lstStyle>
            <a:lvl1pPr marL="0" indent="0">
              <a:buNone/>
              <a:defRPr sz="2133" b="0" i="0">
                <a:solidFill>
                  <a:schemeClr val="bg1"/>
                </a:solidFill>
                <a:latin typeface="Arial" panose="020B0604020202020204" pitchFamily="34" charset="0"/>
                <a:cs typeface="Arial" panose="020B0604020202020204" pitchFamily="34" charset="0"/>
              </a:defRPr>
            </a:lvl1pPr>
          </a:lstStyle>
          <a:p>
            <a:pPr lvl="0"/>
            <a:r>
              <a:rPr lang="en-US" dirty="0"/>
              <a:t>Lorem ipsum</a:t>
            </a:r>
          </a:p>
        </p:txBody>
      </p:sp>
      <p:sp>
        <p:nvSpPr>
          <p:cNvPr id="21" name="Text Placeholder 4">
            <a:extLst>
              <a:ext uri="{FF2B5EF4-FFF2-40B4-BE49-F238E27FC236}">
                <a16:creationId xmlns:a16="http://schemas.microsoft.com/office/drawing/2014/main" id="{EB8E5D2D-D1A6-430F-AF0C-2A2492A75DBE}"/>
              </a:ext>
            </a:extLst>
          </p:cNvPr>
          <p:cNvSpPr>
            <a:spLocks noGrp="1"/>
          </p:cNvSpPr>
          <p:nvPr>
            <p:ph type="body" sz="quarter" idx="28" hasCustomPrompt="1"/>
          </p:nvPr>
        </p:nvSpPr>
        <p:spPr>
          <a:xfrm>
            <a:off x="3588974" y="2122901"/>
            <a:ext cx="2177482" cy="840316"/>
          </a:xfrm>
          <a:prstGeom prst="rect">
            <a:avLst/>
          </a:prstGeom>
        </p:spPr>
        <p:txBody>
          <a:bodyPr/>
          <a:lstStyle>
            <a:lvl1pPr marL="0" indent="0">
              <a:buNone/>
              <a:defRPr sz="2667" b="1" i="0">
                <a:solidFill>
                  <a:schemeClr val="bg1"/>
                </a:solidFill>
                <a:latin typeface="Arial" panose="020B0604020202020204" pitchFamily="34" charset="0"/>
                <a:cs typeface="Arial" panose="020B0604020202020204" pitchFamily="34" charset="0"/>
              </a:defRPr>
            </a:lvl1pPr>
          </a:lstStyle>
          <a:p>
            <a:pPr lvl="0"/>
            <a:r>
              <a:rPr lang="en-US" dirty="0"/>
              <a:t>CURRENT FRAME</a:t>
            </a:r>
          </a:p>
        </p:txBody>
      </p:sp>
      <p:sp>
        <p:nvSpPr>
          <p:cNvPr id="22" name="Text Placeholder 4">
            <a:extLst>
              <a:ext uri="{FF2B5EF4-FFF2-40B4-BE49-F238E27FC236}">
                <a16:creationId xmlns:a16="http://schemas.microsoft.com/office/drawing/2014/main" id="{9DF8938F-2F74-4282-B3AE-1FC2A85108A8}"/>
              </a:ext>
            </a:extLst>
          </p:cNvPr>
          <p:cNvSpPr>
            <a:spLocks noGrp="1"/>
          </p:cNvSpPr>
          <p:nvPr>
            <p:ph type="body" sz="quarter" idx="29" hasCustomPrompt="1"/>
          </p:nvPr>
        </p:nvSpPr>
        <p:spPr>
          <a:xfrm>
            <a:off x="3588974" y="3409834"/>
            <a:ext cx="2177482" cy="840316"/>
          </a:xfrm>
          <a:prstGeom prst="rect">
            <a:avLst/>
          </a:prstGeom>
        </p:spPr>
        <p:txBody>
          <a:bodyPr/>
          <a:lstStyle>
            <a:lvl1pPr marL="0" indent="0">
              <a:buNone/>
              <a:defRPr sz="2133" b="0" i="0">
                <a:solidFill>
                  <a:schemeClr val="bg1"/>
                </a:solidFill>
                <a:latin typeface="Arial" panose="020B0604020202020204" pitchFamily="34" charset="0"/>
                <a:cs typeface="Arial" panose="020B0604020202020204" pitchFamily="34" charset="0"/>
              </a:defRPr>
            </a:lvl1pPr>
          </a:lstStyle>
          <a:p>
            <a:pPr lvl="0"/>
            <a:r>
              <a:rPr lang="en-US" dirty="0"/>
              <a:t>Lorem ipsum</a:t>
            </a:r>
          </a:p>
        </p:txBody>
      </p:sp>
      <p:sp>
        <p:nvSpPr>
          <p:cNvPr id="23" name="Text Placeholder 4">
            <a:extLst>
              <a:ext uri="{FF2B5EF4-FFF2-40B4-BE49-F238E27FC236}">
                <a16:creationId xmlns:a16="http://schemas.microsoft.com/office/drawing/2014/main" id="{02DFBFD1-4085-4EF0-A9B1-57F77FD5C5D4}"/>
              </a:ext>
            </a:extLst>
          </p:cNvPr>
          <p:cNvSpPr>
            <a:spLocks noGrp="1"/>
          </p:cNvSpPr>
          <p:nvPr>
            <p:ph type="body" sz="quarter" idx="30" hasCustomPrompt="1"/>
          </p:nvPr>
        </p:nvSpPr>
        <p:spPr>
          <a:xfrm>
            <a:off x="6141131" y="2122901"/>
            <a:ext cx="2177482" cy="840316"/>
          </a:xfrm>
          <a:prstGeom prst="rect">
            <a:avLst/>
          </a:prstGeom>
        </p:spPr>
        <p:txBody>
          <a:bodyPr/>
          <a:lstStyle>
            <a:lvl1pPr marL="0" indent="0">
              <a:buNone/>
              <a:defRPr sz="2667" b="1" i="0">
                <a:solidFill>
                  <a:schemeClr val="bg1"/>
                </a:solidFill>
                <a:latin typeface="Arial" panose="020B0604020202020204" pitchFamily="34" charset="0"/>
                <a:cs typeface="Arial" panose="020B0604020202020204" pitchFamily="34" charset="0"/>
              </a:defRPr>
            </a:lvl1pPr>
          </a:lstStyle>
          <a:p>
            <a:pPr lvl="0"/>
            <a:r>
              <a:rPr lang="en-US" dirty="0"/>
              <a:t>CURRENT FRAME</a:t>
            </a:r>
          </a:p>
        </p:txBody>
      </p:sp>
      <p:sp>
        <p:nvSpPr>
          <p:cNvPr id="24" name="Text Placeholder 4">
            <a:extLst>
              <a:ext uri="{FF2B5EF4-FFF2-40B4-BE49-F238E27FC236}">
                <a16:creationId xmlns:a16="http://schemas.microsoft.com/office/drawing/2014/main" id="{62DC5B25-12AF-4F44-A3DE-8FDE93430BCC}"/>
              </a:ext>
            </a:extLst>
          </p:cNvPr>
          <p:cNvSpPr>
            <a:spLocks noGrp="1"/>
          </p:cNvSpPr>
          <p:nvPr>
            <p:ph type="body" sz="quarter" idx="31" hasCustomPrompt="1"/>
          </p:nvPr>
        </p:nvSpPr>
        <p:spPr>
          <a:xfrm>
            <a:off x="6141131" y="3409834"/>
            <a:ext cx="2177482" cy="840316"/>
          </a:xfrm>
          <a:prstGeom prst="rect">
            <a:avLst/>
          </a:prstGeom>
        </p:spPr>
        <p:txBody>
          <a:bodyPr/>
          <a:lstStyle>
            <a:lvl1pPr marL="0" indent="0">
              <a:buNone/>
              <a:defRPr sz="2133" b="0" i="0">
                <a:solidFill>
                  <a:schemeClr val="bg1"/>
                </a:solidFill>
                <a:latin typeface="Arial" panose="020B0604020202020204" pitchFamily="34" charset="0"/>
                <a:cs typeface="Arial" panose="020B0604020202020204" pitchFamily="34" charset="0"/>
              </a:defRPr>
            </a:lvl1pPr>
          </a:lstStyle>
          <a:p>
            <a:pPr lvl="0"/>
            <a:r>
              <a:rPr lang="en-US" dirty="0"/>
              <a:t>Lorem ipsum</a:t>
            </a:r>
          </a:p>
        </p:txBody>
      </p:sp>
      <p:sp>
        <p:nvSpPr>
          <p:cNvPr id="25" name="Rectangle 24">
            <a:extLst>
              <a:ext uri="{FF2B5EF4-FFF2-40B4-BE49-F238E27FC236}">
                <a16:creationId xmlns:a16="http://schemas.microsoft.com/office/drawing/2014/main" id="{0228781C-DCCD-4A68-8247-CF08DD07CD90}"/>
              </a:ext>
            </a:extLst>
          </p:cNvPr>
          <p:cNvSpPr/>
          <p:nvPr userDrawn="1"/>
        </p:nvSpPr>
        <p:spPr>
          <a:xfrm>
            <a:off x="912251" y="767485"/>
            <a:ext cx="1125767" cy="91617"/>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26" name="Title Placeholder 12">
            <a:extLst>
              <a:ext uri="{FF2B5EF4-FFF2-40B4-BE49-F238E27FC236}">
                <a16:creationId xmlns:a16="http://schemas.microsoft.com/office/drawing/2014/main" id="{21204F1D-AC98-43E7-8654-2AB941ED0735}"/>
              </a:ext>
            </a:extLst>
          </p:cNvPr>
          <p:cNvSpPr>
            <a:spLocks noGrp="1"/>
          </p:cNvSpPr>
          <p:nvPr>
            <p:ph type="title" hasCustomPrompt="1"/>
          </p:nvPr>
        </p:nvSpPr>
        <p:spPr>
          <a:xfrm>
            <a:off x="912250" y="1053865"/>
            <a:ext cx="10366813" cy="517064"/>
          </a:xfrm>
          <a:prstGeom prst="rect">
            <a:avLst/>
          </a:prstGeom>
        </p:spPr>
        <p:txBody>
          <a:bodyPr vert="horz" wrap="square" lIns="0" tIns="0" rIns="0" bIns="0" rtlCol="0" anchor="t" anchorCtr="0">
            <a:spAutoFit/>
          </a:bodyPr>
          <a:lstStyle>
            <a:lvl1pPr>
              <a:defRPr sz="3733" b="1">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endParaRPr lang="en-US" dirty="0"/>
          </a:p>
        </p:txBody>
      </p:sp>
      <p:sp>
        <p:nvSpPr>
          <p:cNvPr id="3" name="Text Placeholder 4">
            <a:extLst>
              <a:ext uri="{FF2B5EF4-FFF2-40B4-BE49-F238E27FC236}">
                <a16:creationId xmlns:a16="http://schemas.microsoft.com/office/drawing/2014/main" id="{642B7FD3-25CB-5BBA-7AD2-060D77D4034A}"/>
              </a:ext>
            </a:extLst>
          </p:cNvPr>
          <p:cNvSpPr>
            <a:spLocks noGrp="1"/>
          </p:cNvSpPr>
          <p:nvPr>
            <p:ph type="body" sz="quarter" idx="32" hasCustomPrompt="1"/>
          </p:nvPr>
        </p:nvSpPr>
        <p:spPr>
          <a:xfrm>
            <a:off x="8673938" y="2122901"/>
            <a:ext cx="2177482" cy="840316"/>
          </a:xfrm>
          <a:prstGeom prst="rect">
            <a:avLst/>
          </a:prstGeom>
        </p:spPr>
        <p:txBody>
          <a:bodyPr/>
          <a:lstStyle>
            <a:lvl1pPr marL="0" indent="0">
              <a:buNone/>
              <a:defRPr sz="2667" b="1" i="0">
                <a:solidFill>
                  <a:schemeClr val="bg1"/>
                </a:solidFill>
                <a:latin typeface="Arial" panose="020B0604020202020204" pitchFamily="34" charset="0"/>
                <a:cs typeface="Arial" panose="020B0604020202020204" pitchFamily="34" charset="0"/>
              </a:defRPr>
            </a:lvl1pPr>
          </a:lstStyle>
          <a:p>
            <a:pPr lvl="0"/>
            <a:r>
              <a:rPr lang="en-US" dirty="0"/>
              <a:t>CURRENT FRAME</a:t>
            </a:r>
          </a:p>
        </p:txBody>
      </p:sp>
      <p:sp>
        <p:nvSpPr>
          <p:cNvPr id="4" name="Text Placeholder 4">
            <a:extLst>
              <a:ext uri="{FF2B5EF4-FFF2-40B4-BE49-F238E27FC236}">
                <a16:creationId xmlns:a16="http://schemas.microsoft.com/office/drawing/2014/main" id="{6B78C738-8C0F-F291-F883-03A3156B44F8}"/>
              </a:ext>
            </a:extLst>
          </p:cNvPr>
          <p:cNvSpPr>
            <a:spLocks noGrp="1"/>
          </p:cNvSpPr>
          <p:nvPr>
            <p:ph type="body" sz="quarter" idx="33" hasCustomPrompt="1"/>
          </p:nvPr>
        </p:nvSpPr>
        <p:spPr>
          <a:xfrm>
            <a:off x="8673938" y="3409834"/>
            <a:ext cx="2177482" cy="840316"/>
          </a:xfrm>
          <a:prstGeom prst="rect">
            <a:avLst/>
          </a:prstGeom>
        </p:spPr>
        <p:txBody>
          <a:bodyPr/>
          <a:lstStyle>
            <a:lvl1pPr marL="0" indent="0">
              <a:buNone/>
              <a:defRPr sz="2133" b="0" i="0">
                <a:solidFill>
                  <a:schemeClr val="bg1"/>
                </a:solidFill>
                <a:latin typeface="Arial" panose="020B0604020202020204" pitchFamily="34" charset="0"/>
                <a:cs typeface="Arial" panose="020B0604020202020204" pitchFamily="34" charset="0"/>
              </a:defRPr>
            </a:lvl1pPr>
          </a:lstStyle>
          <a:p>
            <a:pPr lvl="0"/>
            <a:r>
              <a:rPr lang="en-US" dirty="0"/>
              <a:t>Lorem ipsum</a:t>
            </a:r>
          </a:p>
        </p:txBody>
      </p:sp>
    </p:spTree>
    <p:extLst>
      <p:ext uri="{BB962C8B-B14F-4D97-AF65-F5344CB8AC3E}">
        <p14:creationId xmlns:p14="http://schemas.microsoft.com/office/powerpoint/2010/main" val="7650050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694B254-5902-40D8-A65D-C5E77C944B9E}"/>
              </a:ext>
            </a:extLst>
          </p:cNvPr>
          <p:cNvSpPr/>
          <p:nvPr userDrawn="1"/>
        </p:nvSpPr>
        <p:spPr>
          <a:xfrm>
            <a:off x="912249" y="2376238"/>
            <a:ext cx="3436649" cy="3532193"/>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 name="Text Placeholder 4">
            <a:extLst>
              <a:ext uri="{FF2B5EF4-FFF2-40B4-BE49-F238E27FC236}">
                <a16:creationId xmlns:a16="http://schemas.microsoft.com/office/drawing/2014/main" id="{0AE4949E-092C-4FEC-920F-E38686FA04ED}"/>
              </a:ext>
            </a:extLst>
          </p:cNvPr>
          <p:cNvSpPr>
            <a:spLocks noGrp="1"/>
          </p:cNvSpPr>
          <p:nvPr>
            <p:ph type="body" sz="quarter" idx="26" hasCustomPrompt="1"/>
          </p:nvPr>
        </p:nvSpPr>
        <p:spPr>
          <a:xfrm>
            <a:off x="1133919" y="2778073"/>
            <a:ext cx="2888184" cy="840316"/>
          </a:xfrm>
          <a:prstGeom prst="rect">
            <a:avLst/>
          </a:prstGeom>
        </p:spPr>
        <p:txBody>
          <a:bodyPr/>
          <a:lstStyle>
            <a:lvl1pPr marL="0" indent="0">
              <a:buNone/>
              <a:defRPr sz="2667" b="1" i="0">
                <a:solidFill>
                  <a:schemeClr val="bg1"/>
                </a:solidFill>
                <a:latin typeface="Arial" panose="020B0604020202020204" pitchFamily="34" charset="0"/>
                <a:cs typeface="Arial" panose="020B0604020202020204" pitchFamily="34" charset="0"/>
              </a:defRPr>
            </a:lvl1pPr>
          </a:lstStyle>
          <a:p>
            <a:pPr lvl="0"/>
            <a:r>
              <a:rPr lang="en-US" dirty="0"/>
              <a:t>CURRENT FRAME</a:t>
            </a:r>
          </a:p>
        </p:txBody>
      </p:sp>
      <p:sp>
        <p:nvSpPr>
          <p:cNvPr id="20" name="Text Placeholder 4">
            <a:extLst>
              <a:ext uri="{FF2B5EF4-FFF2-40B4-BE49-F238E27FC236}">
                <a16:creationId xmlns:a16="http://schemas.microsoft.com/office/drawing/2014/main" id="{8DB5A669-275B-49BB-9A4C-7BBB69F65D9A}"/>
              </a:ext>
            </a:extLst>
          </p:cNvPr>
          <p:cNvSpPr>
            <a:spLocks noGrp="1"/>
          </p:cNvSpPr>
          <p:nvPr>
            <p:ph type="body" sz="quarter" idx="27" hasCustomPrompt="1"/>
          </p:nvPr>
        </p:nvSpPr>
        <p:spPr>
          <a:xfrm>
            <a:off x="1133919" y="4005534"/>
            <a:ext cx="2888183" cy="840316"/>
          </a:xfrm>
          <a:prstGeom prst="rect">
            <a:avLst/>
          </a:prstGeom>
        </p:spPr>
        <p:txBody>
          <a:bodyPr/>
          <a:lstStyle>
            <a:lvl1pPr marL="0" indent="0">
              <a:buNone/>
              <a:defRPr sz="2133" b="0" i="0">
                <a:solidFill>
                  <a:schemeClr val="bg1"/>
                </a:solidFill>
                <a:latin typeface="Arial" panose="020B0604020202020204" pitchFamily="34" charset="0"/>
                <a:cs typeface="Arial" panose="020B0604020202020204" pitchFamily="34" charset="0"/>
              </a:defRPr>
            </a:lvl1pPr>
          </a:lstStyle>
          <a:p>
            <a:pPr lvl="0"/>
            <a:r>
              <a:rPr lang="en-US" dirty="0"/>
              <a:t>Lorem ipsum</a:t>
            </a:r>
          </a:p>
        </p:txBody>
      </p:sp>
      <p:sp>
        <p:nvSpPr>
          <p:cNvPr id="25" name="Rectangle 24">
            <a:extLst>
              <a:ext uri="{FF2B5EF4-FFF2-40B4-BE49-F238E27FC236}">
                <a16:creationId xmlns:a16="http://schemas.microsoft.com/office/drawing/2014/main" id="{0228781C-DCCD-4A68-8247-CF08DD07CD90}"/>
              </a:ext>
            </a:extLst>
          </p:cNvPr>
          <p:cNvSpPr/>
          <p:nvPr userDrawn="1"/>
        </p:nvSpPr>
        <p:spPr>
          <a:xfrm>
            <a:off x="912251" y="767485"/>
            <a:ext cx="1125767" cy="91617"/>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26" name="Title Placeholder 12">
            <a:extLst>
              <a:ext uri="{FF2B5EF4-FFF2-40B4-BE49-F238E27FC236}">
                <a16:creationId xmlns:a16="http://schemas.microsoft.com/office/drawing/2014/main" id="{21204F1D-AC98-43E7-8654-2AB941ED0735}"/>
              </a:ext>
            </a:extLst>
          </p:cNvPr>
          <p:cNvSpPr>
            <a:spLocks noGrp="1"/>
          </p:cNvSpPr>
          <p:nvPr>
            <p:ph type="title" hasCustomPrompt="1"/>
          </p:nvPr>
        </p:nvSpPr>
        <p:spPr>
          <a:xfrm>
            <a:off x="912250" y="1053866"/>
            <a:ext cx="10366813" cy="1034129"/>
          </a:xfrm>
          <a:prstGeom prst="rect">
            <a:avLst/>
          </a:prstGeom>
        </p:spPr>
        <p:txBody>
          <a:bodyPr vert="horz" wrap="square" lIns="0" tIns="0" rIns="0" bIns="0" rtlCol="0" anchor="t" anchorCtr="0">
            <a:spAutoFit/>
          </a:bodyPr>
          <a:lstStyle>
            <a:lvl1pPr>
              <a:defRPr sz="3733" b="1">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br>
              <a:rPr lang="en-US" dirty="0"/>
            </a:br>
            <a:r>
              <a:rPr lang="en-US" dirty="0" err="1"/>
              <a:t>adipisicing</a:t>
            </a:r>
            <a:endParaRPr lang="en-US" dirty="0"/>
          </a:p>
        </p:txBody>
      </p:sp>
      <p:sp>
        <p:nvSpPr>
          <p:cNvPr id="14" name="Rectangle 13">
            <a:extLst>
              <a:ext uri="{FF2B5EF4-FFF2-40B4-BE49-F238E27FC236}">
                <a16:creationId xmlns:a16="http://schemas.microsoft.com/office/drawing/2014/main" id="{EBFED695-E14E-3543-B8E3-ED58599F463B}"/>
              </a:ext>
            </a:extLst>
          </p:cNvPr>
          <p:cNvSpPr/>
          <p:nvPr userDrawn="1"/>
        </p:nvSpPr>
        <p:spPr>
          <a:xfrm>
            <a:off x="1133920" y="2586849"/>
            <a:ext cx="1125767" cy="91617"/>
          </a:xfrm>
          <a:prstGeom prst="rect">
            <a:avLst/>
          </a:prstGeom>
          <a:solidFill>
            <a:schemeClr val="bg1"/>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58D1DAD5-69F7-2648-B222-C2D7F36CE77F}"/>
              </a:ext>
            </a:extLst>
          </p:cNvPr>
          <p:cNvSpPr/>
          <p:nvPr userDrawn="1"/>
        </p:nvSpPr>
        <p:spPr>
          <a:xfrm>
            <a:off x="4569849" y="2376238"/>
            <a:ext cx="3436649" cy="3532193"/>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 name="Rectangle 37">
            <a:extLst>
              <a:ext uri="{FF2B5EF4-FFF2-40B4-BE49-F238E27FC236}">
                <a16:creationId xmlns:a16="http://schemas.microsoft.com/office/drawing/2014/main" id="{2F497746-9332-FC42-B692-1B6AF8AE4ED7}"/>
              </a:ext>
            </a:extLst>
          </p:cNvPr>
          <p:cNvSpPr/>
          <p:nvPr userDrawn="1"/>
        </p:nvSpPr>
        <p:spPr>
          <a:xfrm>
            <a:off x="8227449" y="2376238"/>
            <a:ext cx="3436649" cy="3532193"/>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9" name="Text Placeholder 4">
            <a:extLst>
              <a:ext uri="{FF2B5EF4-FFF2-40B4-BE49-F238E27FC236}">
                <a16:creationId xmlns:a16="http://schemas.microsoft.com/office/drawing/2014/main" id="{BD643B76-28CA-FE40-891C-95FF7EAD35A1}"/>
              </a:ext>
            </a:extLst>
          </p:cNvPr>
          <p:cNvSpPr>
            <a:spLocks noGrp="1"/>
          </p:cNvSpPr>
          <p:nvPr>
            <p:ph type="body" sz="quarter" idx="28" hasCustomPrompt="1"/>
          </p:nvPr>
        </p:nvSpPr>
        <p:spPr>
          <a:xfrm>
            <a:off x="4829227" y="2778073"/>
            <a:ext cx="2888184" cy="840316"/>
          </a:xfrm>
          <a:prstGeom prst="rect">
            <a:avLst/>
          </a:prstGeom>
        </p:spPr>
        <p:txBody>
          <a:bodyPr/>
          <a:lstStyle>
            <a:lvl1pPr marL="0" indent="0">
              <a:buNone/>
              <a:defRPr sz="2667" b="1" i="0">
                <a:solidFill>
                  <a:schemeClr val="bg1"/>
                </a:solidFill>
                <a:latin typeface="Arial" panose="020B0604020202020204" pitchFamily="34" charset="0"/>
                <a:cs typeface="Arial" panose="020B0604020202020204" pitchFamily="34" charset="0"/>
              </a:defRPr>
            </a:lvl1pPr>
          </a:lstStyle>
          <a:p>
            <a:pPr lvl="0"/>
            <a:r>
              <a:rPr lang="en-US" dirty="0"/>
              <a:t>CURRENT FRAME</a:t>
            </a:r>
          </a:p>
        </p:txBody>
      </p:sp>
      <p:sp>
        <p:nvSpPr>
          <p:cNvPr id="40" name="Text Placeholder 4">
            <a:extLst>
              <a:ext uri="{FF2B5EF4-FFF2-40B4-BE49-F238E27FC236}">
                <a16:creationId xmlns:a16="http://schemas.microsoft.com/office/drawing/2014/main" id="{92B20E4A-CDD9-FB42-BB7A-4A01AD1FF055}"/>
              </a:ext>
            </a:extLst>
          </p:cNvPr>
          <p:cNvSpPr>
            <a:spLocks noGrp="1"/>
          </p:cNvSpPr>
          <p:nvPr>
            <p:ph type="body" sz="quarter" idx="29" hasCustomPrompt="1"/>
          </p:nvPr>
        </p:nvSpPr>
        <p:spPr>
          <a:xfrm>
            <a:off x="4829227" y="4005534"/>
            <a:ext cx="2888183" cy="840316"/>
          </a:xfrm>
          <a:prstGeom prst="rect">
            <a:avLst/>
          </a:prstGeom>
        </p:spPr>
        <p:txBody>
          <a:bodyPr/>
          <a:lstStyle>
            <a:lvl1pPr marL="0" indent="0">
              <a:buNone/>
              <a:defRPr sz="2133" b="0" i="0">
                <a:solidFill>
                  <a:schemeClr val="bg1"/>
                </a:solidFill>
                <a:latin typeface="Arial" panose="020B0604020202020204" pitchFamily="34" charset="0"/>
                <a:cs typeface="Arial" panose="020B0604020202020204" pitchFamily="34" charset="0"/>
              </a:defRPr>
            </a:lvl1pPr>
          </a:lstStyle>
          <a:p>
            <a:pPr lvl="0"/>
            <a:r>
              <a:rPr lang="en-US" dirty="0"/>
              <a:t>Lorem ipsum</a:t>
            </a:r>
          </a:p>
        </p:txBody>
      </p:sp>
      <p:sp>
        <p:nvSpPr>
          <p:cNvPr id="41" name="Rectangle 40">
            <a:extLst>
              <a:ext uri="{FF2B5EF4-FFF2-40B4-BE49-F238E27FC236}">
                <a16:creationId xmlns:a16="http://schemas.microsoft.com/office/drawing/2014/main" id="{CC0A044D-DC9B-B34C-9EB8-2062C290FFAF}"/>
              </a:ext>
            </a:extLst>
          </p:cNvPr>
          <p:cNvSpPr/>
          <p:nvPr userDrawn="1"/>
        </p:nvSpPr>
        <p:spPr>
          <a:xfrm>
            <a:off x="4829229" y="2586849"/>
            <a:ext cx="1125767" cy="91617"/>
          </a:xfrm>
          <a:prstGeom prst="rect">
            <a:avLst/>
          </a:prstGeom>
          <a:solidFill>
            <a:schemeClr val="bg1"/>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42" name="Text Placeholder 4">
            <a:extLst>
              <a:ext uri="{FF2B5EF4-FFF2-40B4-BE49-F238E27FC236}">
                <a16:creationId xmlns:a16="http://schemas.microsoft.com/office/drawing/2014/main" id="{58C2763F-5CD5-A848-BE93-42A6729EDA90}"/>
              </a:ext>
            </a:extLst>
          </p:cNvPr>
          <p:cNvSpPr>
            <a:spLocks noGrp="1"/>
          </p:cNvSpPr>
          <p:nvPr>
            <p:ph type="body" sz="quarter" idx="30" hasCustomPrompt="1"/>
          </p:nvPr>
        </p:nvSpPr>
        <p:spPr>
          <a:xfrm>
            <a:off x="8449120" y="2778073"/>
            <a:ext cx="2888184" cy="840316"/>
          </a:xfrm>
          <a:prstGeom prst="rect">
            <a:avLst/>
          </a:prstGeom>
        </p:spPr>
        <p:txBody>
          <a:bodyPr/>
          <a:lstStyle>
            <a:lvl1pPr marL="0" indent="0">
              <a:buNone/>
              <a:defRPr sz="2667" b="1" i="0">
                <a:solidFill>
                  <a:schemeClr val="bg1"/>
                </a:solidFill>
                <a:latin typeface="Arial" panose="020B0604020202020204" pitchFamily="34" charset="0"/>
                <a:cs typeface="Arial" panose="020B0604020202020204" pitchFamily="34" charset="0"/>
              </a:defRPr>
            </a:lvl1pPr>
          </a:lstStyle>
          <a:p>
            <a:pPr lvl="0"/>
            <a:r>
              <a:rPr lang="en-US" dirty="0"/>
              <a:t>CURRENT FRAME</a:t>
            </a:r>
          </a:p>
        </p:txBody>
      </p:sp>
      <p:sp>
        <p:nvSpPr>
          <p:cNvPr id="43" name="Text Placeholder 4">
            <a:extLst>
              <a:ext uri="{FF2B5EF4-FFF2-40B4-BE49-F238E27FC236}">
                <a16:creationId xmlns:a16="http://schemas.microsoft.com/office/drawing/2014/main" id="{48039A62-AA9A-E448-AC35-604DB69FF6ED}"/>
              </a:ext>
            </a:extLst>
          </p:cNvPr>
          <p:cNvSpPr>
            <a:spLocks noGrp="1"/>
          </p:cNvSpPr>
          <p:nvPr>
            <p:ph type="body" sz="quarter" idx="31" hasCustomPrompt="1"/>
          </p:nvPr>
        </p:nvSpPr>
        <p:spPr>
          <a:xfrm>
            <a:off x="8449121" y="4005534"/>
            <a:ext cx="2888183" cy="840316"/>
          </a:xfrm>
          <a:prstGeom prst="rect">
            <a:avLst/>
          </a:prstGeom>
        </p:spPr>
        <p:txBody>
          <a:bodyPr/>
          <a:lstStyle>
            <a:lvl1pPr marL="0" indent="0">
              <a:buNone/>
              <a:defRPr sz="2133" b="0" i="0">
                <a:solidFill>
                  <a:schemeClr val="bg1"/>
                </a:solidFill>
                <a:latin typeface="Arial" panose="020B0604020202020204" pitchFamily="34" charset="0"/>
                <a:cs typeface="Arial" panose="020B0604020202020204" pitchFamily="34" charset="0"/>
              </a:defRPr>
            </a:lvl1pPr>
          </a:lstStyle>
          <a:p>
            <a:pPr lvl="0"/>
            <a:r>
              <a:rPr lang="en-US" dirty="0"/>
              <a:t>Lorem ipsum</a:t>
            </a:r>
          </a:p>
        </p:txBody>
      </p:sp>
      <p:sp>
        <p:nvSpPr>
          <p:cNvPr id="44" name="Rectangle 43">
            <a:extLst>
              <a:ext uri="{FF2B5EF4-FFF2-40B4-BE49-F238E27FC236}">
                <a16:creationId xmlns:a16="http://schemas.microsoft.com/office/drawing/2014/main" id="{2A51A495-A5D3-4F4D-A5E2-3EF4020BC610}"/>
              </a:ext>
            </a:extLst>
          </p:cNvPr>
          <p:cNvSpPr/>
          <p:nvPr userDrawn="1"/>
        </p:nvSpPr>
        <p:spPr>
          <a:xfrm>
            <a:off x="8449122" y="2586849"/>
            <a:ext cx="1125767" cy="91617"/>
          </a:xfrm>
          <a:prstGeom prst="rect">
            <a:avLst/>
          </a:prstGeom>
          <a:solidFill>
            <a:schemeClr val="bg1"/>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5723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694B254-5902-40D8-A65D-C5E77C944B9E}"/>
              </a:ext>
            </a:extLst>
          </p:cNvPr>
          <p:cNvSpPr/>
          <p:nvPr userDrawn="1"/>
        </p:nvSpPr>
        <p:spPr>
          <a:xfrm>
            <a:off x="912249" y="2516914"/>
            <a:ext cx="2875395" cy="3258591"/>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 name="Rectangle 16">
            <a:extLst>
              <a:ext uri="{FF2B5EF4-FFF2-40B4-BE49-F238E27FC236}">
                <a16:creationId xmlns:a16="http://schemas.microsoft.com/office/drawing/2014/main" id="{FAE3B889-045F-4C5A-BC67-CADAAB336806}"/>
              </a:ext>
            </a:extLst>
          </p:cNvPr>
          <p:cNvSpPr/>
          <p:nvPr userDrawn="1"/>
        </p:nvSpPr>
        <p:spPr>
          <a:xfrm>
            <a:off x="4657959" y="2516914"/>
            <a:ext cx="2875395" cy="3258591"/>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 name="Rectangle 17">
            <a:extLst>
              <a:ext uri="{FF2B5EF4-FFF2-40B4-BE49-F238E27FC236}">
                <a16:creationId xmlns:a16="http://schemas.microsoft.com/office/drawing/2014/main" id="{33191BF1-0DAB-4751-838F-31C818CACBC0}"/>
              </a:ext>
            </a:extLst>
          </p:cNvPr>
          <p:cNvSpPr/>
          <p:nvPr userDrawn="1"/>
        </p:nvSpPr>
        <p:spPr>
          <a:xfrm>
            <a:off x="8403668" y="2516914"/>
            <a:ext cx="2875395" cy="3258591"/>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 name="Text Placeholder 4">
            <a:extLst>
              <a:ext uri="{FF2B5EF4-FFF2-40B4-BE49-F238E27FC236}">
                <a16:creationId xmlns:a16="http://schemas.microsoft.com/office/drawing/2014/main" id="{0AE4949E-092C-4FEC-920F-E38686FA04ED}"/>
              </a:ext>
            </a:extLst>
          </p:cNvPr>
          <p:cNvSpPr>
            <a:spLocks noGrp="1"/>
          </p:cNvSpPr>
          <p:nvPr>
            <p:ph type="body" sz="quarter" idx="26" hasCustomPrompt="1"/>
          </p:nvPr>
        </p:nvSpPr>
        <p:spPr>
          <a:xfrm>
            <a:off x="1133920" y="2859277"/>
            <a:ext cx="2432051" cy="840316"/>
          </a:xfrm>
          <a:prstGeom prst="rect">
            <a:avLst/>
          </a:prstGeom>
        </p:spPr>
        <p:txBody>
          <a:bodyPr/>
          <a:lstStyle>
            <a:lvl1pPr marL="0" indent="0">
              <a:buNone/>
              <a:defRPr sz="2667" b="1" i="0">
                <a:solidFill>
                  <a:schemeClr val="tx1"/>
                </a:solidFill>
                <a:latin typeface="Arial" panose="020B0604020202020204" pitchFamily="34" charset="0"/>
                <a:cs typeface="Arial" panose="020B0604020202020204" pitchFamily="34" charset="0"/>
              </a:defRPr>
            </a:lvl1pPr>
          </a:lstStyle>
          <a:p>
            <a:pPr lvl="0"/>
            <a:r>
              <a:rPr lang="en-US" dirty="0"/>
              <a:t>CURRENT FRAME</a:t>
            </a:r>
          </a:p>
        </p:txBody>
      </p:sp>
      <p:sp>
        <p:nvSpPr>
          <p:cNvPr id="20" name="Text Placeholder 4">
            <a:extLst>
              <a:ext uri="{FF2B5EF4-FFF2-40B4-BE49-F238E27FC236}">
                <a16:creationId xmlns:a16="http://schemas.microsoft.com/office/drawing/2014/main" id="{8DB5A669-275B-49BB-9A4C-7BBB69F65D9A}"/>
              </a:ext>
            </a:extLst>
          </p:cNvPr>
          <p:cNvSpPr>
            <a:spLocks noGrp="1"/>
          </p:cNvSpPr>
          <p:nvPr>
            <p:ph type="body" sz="quarter" idx="27" hasCustomPrompt="1"/>
          </p:nvPr>
        </p:nvSpPr>
        <p:spPr>
          <a:xfrm>
            <a:off x="1133920" y="4146210"/>
            <a:ext cx="2432051" cy="840316"/>
          </a:xfrm>
          <a:prstGeom prst="rect">
            <a:avLst/>
          </a:prstGeom>
        </p:spPr>
        <p:txBody>
          <a:bodyPr/>
          <a:lstStyle>
            <a:lvl1pPr marL="0" indent="0">
              <a:buNone/>
              <a:defRPr sz="2133" b="0" i="0">
                <a:solidFill>
                  <a:schemeClr val="tx1"/>
                </a:solidFill>
                <a:latin typeface="Arial" panose="020B0604020202020204" pitchFamily="34" charset="0"/>
                <a:cs typeface="Arial" panose="020B0604020202020204" pitchFamily="34" charset="0"/>
              </a:defRPr>
            </a:lvl1pPr>
          </a:lstStyle>
          <a:p>
            <a:pPr lvl="0"/>
            <a:r>
              <a:rPr lang="en-US" dirty="0"/>
              <a:t>Lorem ipsum</a:t>
            </a:r>
          </a:p>
        </p:txBody>
      </p:sp>
      <p:sp>
        <p:nvSpPr>
          <p:cNvPr id="21" name="Text Placeholder 4">
            <a:extLst>
              <a:ext uri="{FF2B5EF4-FFF2-40B4-BE49-F238E27FC236}">
                <a16:creationId xmlns:a16="http://schemas.microsoft.com/office/drawing/2014/main" id="{EB8E5D2D-D1A6-430F-AF0C-2A2492A75DBE}"/>
              </a:ext>
            </a:extLst>
          </p:cNvPr>
          <p:cNvSpPr>
            <a:spLocks noGrp="1"/>
          </p:cNvSpPr>
          <p:nvPr>
            <p:ph type="body" sz="quarter" idx="28" hasCustomPrompt="1"/>
          </p:nvPr>
        </p:nvSpPr>
        <p:spPr>
          <a:xfrm>
            <a:off x="4872800" y="2859277"/>
            <a:ext cx="2432051" cy="840316"/>
          </a:xfrm>
          <a:prstGeom prst="rect">
            <a:avLst/>
          </a:prstGeom>
        </p:spPr>
        <p:txBody>
          <a:bodyPr/>
          <a:lstStyle>
            <a:lvl1pPr marL="0" indent="0">
              <a:buNone/>
              <a:defRPr sz="2667" b="1" i="0">
                <a:solidFill>
                  <a:schemeClr val="tx1"/>
                </a:solidFill>
                <a:latin typeface="Arial" panose="020B0604020202020204" pitchFamily="34" charset="0"/>
                <a:cs typeface="Arial" panose="020B0604020202020204" pitchFamily="34" charset="0"/>
              </a:defRPr>
            </a:lvl1pPr>
          </a:lstStyle>
          <a:p>
            <a:pPr lvl="0"/>
            <a:r>
              <a:rPr lang="en-US" dirty="0"/>
              <a:t>CURRENT FRAME</a:t>
            </a:r>
          </a:p>
        </p:txBody>
      </p:sp>
      <p:sp>
        <p:nvSpPr>
          <p:cNvPr id="22" name="Text Placeholder 4">
            <a:extLst>
              <a:ext uri="{FF2B5EF4-FFF2-40B4-BE49-F238E27FC236}">
                <a16:creationId xmlns:a16="http://schemas.microsoft.com/office/drawing/2014/main" id="{9DF8938F-2F74-4282-B3AE-1FC2A85108A8}"/>
              </a:ext>
            </a:extLst>
          </p:cNvPr>
          <p:cNvSpPr>
            <a:spLocks noGrp="1"/>
          </p:cNvSpPr>
          <p:nvPr>
            <p:ph type="body" sz="quarter" idx="29" hasCustomPrompt="1"/>
          </p:nvPr>
        </p:nvSpPr>
        <p:spPr>
          <a:xfrm>
            <a:off x="4872800" y="4146210"/>
            <a:ext cx="2432051" cy="840316"/>
          </a:xfrm>
          <a:prstGeom prst="rect">
            <a:avLst/>
          </a:prstGeom>
        </p:spPr>
        <p:txBody>
          <a:bodyPr/>
          <a:lstStyle>
            <a:lvl1pPr marL="0" indent="0">
              <a:buNone/>
              <a:defRPr sz="2133" b="0" i="0">
                <a:solidFill>
                  <a:schemeClr val="tx1"/>
                </a:solidFill>
                <a:latin typeface="Arial" panose="020B0604020202020204" pitchFamily="34" charset="0"/>
                <a:cs typeface="Arial" panose="020B0604020202020204" pitchFamily="34" charset="0"/>
              </a:defRPr>
            </a:lvl1pPr>
          </a:lstStyle>
          <a:p>
            <a:pPr lvl="0"/>
            <a:r>
              <a:rPr lang="en-US" dirty="0"/>
              <a:t>Lorem ipsum</a:t>
            </a:r>
          </a:p>
        </p:txBody>
      </p:sp>
      <p:sp>
        <p:nvSpPr>
          <p:cNvPr id="23" name="Text Placeholder 4">
            <a:extLst>
              <a:ext uri="{FF2B5EF4-FFF2-40B4-BE49-F238E27FC236}">
                <a16:creationId xmlns:a16="http://schemas.microsoft.com/office/drawing/2014/main" id="{02DFBFD1-4085-4EF0-A9B1-57F77FD5C5D4}"/>
              </a:ext>
            </a:extLst>
          </p:cNvPr>
          <p:cNvSpPr>
            <a:spLocks noGrp="1"/>
          </p:cNvSpPr>
          <p:nvPr>
            <p:ph type="body" sz="quarter" idx="30" hasCustomPrompt="1"/>
          </p:nvPr>
        </p:nvSpPr>
        <p:spPr>
          <a:xfrm>
            <a:off x="8625227" y="2859277"/>
            <a:ext cx="2432051" cy="840316"/>
          </a:xfrm>
          <a:prstGeom prst="rect">
            <a:avLst/>
          </a:prstGeom>
        </p:spPr>
        <p:txBody>
          <a:bodyPr/>
          <a:lstStyle>
            <a:lvl1pPr marL="0" indent="0">
              <a:buNone/>
              <a:defRPr sz="2667" b="1" i="0">
                <a:solidFill>
                  <a:schemeClr val="tx1"/>
                </a:solidFill>
                <a:latin typeface="Arial" panose="020B0604020202020204" pitchFamily="34" charset="0"/>
                <a:cs typeface="Arial" panose="020B0604020202020204" pitchFamily="34" charset="0"/>
              </a:defRPr>
            </a:lvl1pPr>
          </a:lstStyle>
          <a:p>
            <a:pPr lvl="0"/>
            <a:r>
              <a:rPr lang="en-US" dirty="0"/>
              <a:t>CURRENT FRAME</a:t>
            </a:r>
          </a:p>
        </p:txBody>
      </p:sp>
      <p:sp>
        <p:nvSpPr>
          <p:cNvPr id="24" name="Text Placeholder 4">
            <a:extLst>
              <a:ext uri="{FF2B5EF4-FFF2-40B4-BE49-F238E27FC236}">
                <a16:creationId xmlns:a16="http://schemas.microsoft.com/office/drawing/2014/main" id="{62DC5B25-12AF-4F44-A3DE-8FDE93430BCC}"/>
              </a:ext>
            </a:extLst>
          </p:cNvPr>
          <p:cNvSpPr>
            <a:spLocks noGrp="1"/>
          </p:cNvSpPr>
          <p:nvPr>
            <p:ph type="body" sz="quarter" idx="31" hasCustomPrompt="1"/>
          </p:nvPr>
        </p:nvSpPr>
        <p:spPr>
          <a:xfrm>
            <a:off x="8625227" y="4146210"/>
            <a:ext cx="2432051" cy="840316"/>
          </a:xfrm>
          <a:prstGeom prst="rect">
            <a:avLst/>
          </a:prstGeom>
        </p:spPr>
        <p:txBody>
          <a:bodyPr/>
          <a:lstStyle>
            <a:lvl1pPr marL="0" indent="0">
              <a:buNone/>
              <a:defRPr sz="2133" b="0" i="0">
                <a:solidFill>
                  <a:schemeClr val="tx1"/>
                </a:solidFill>
                <a:latin typeface="Arial" panose="020B0604020202020204" pitchFamily="34" charset="0"/>
                <a:cs typeface="Arial" panose="020B0604020202020204" pitchFamily="34" charset="0"/>
              </a:defRPr>
            </a:lvl1pPr>
          </a:lstStyle>
          <a:p>
            <a:pPr lvl="0"/>
            <a:r>
              <a:rPr lang="en-US" dirty="0"/>
              <a:t>Lorem ipsum</a:t>
            </a:r>
          </a:p>
        </p:txBody>
      </p:sp>
      <p:sp>
        <p:nvSpPr>
          <p:cNvPr id="25" name="Rectangle 24">
            <a:extLst>
              <a:ext uri="{FF2B5EF4-FFF2-40B4-BE49-F238E27FC236}">
                <a16:creationId xmlns:a16="http://schemas.microsoft.com/office/drawing/2014/main" id="{0228781C-DCCD-4A68-8247-CF08DD07CD90}"/>
              </a:ext>
            </a:extLst>
          </p:cNvPr>
          <p:cNvSpPr/>
          <p:nvPr userDrawn="1"/>
        </p:nvSpPr>
        <p:spPr>
          <a:xfrm>
            <a:off x="912251" y="767485"/>
            <a:ext cx="1125767" cy="91617"/>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26" name="Title Placeholder 12">
            <a:extLst>
              <a:ext uri="{FF2B5EF4-FFF2-40B4-BE49-F238E27FC236}">
                <a16:creationId xmlns:a16="http://schemas.microsoft.com/office/drawing/2014/main" id="{21204F1D-AC98-43E7-8654-2AB941ED0735}"/>
              </a:ext>
            </a:extLst>
          </p:cNvPr>
          <p:cNvSpPr>
            <a:spLocks noGrp="1"/>
          </p:cNvSpPr>
          <p:nvPr>
            <p:ph type="title" hasCustomPrompt="1"/>
          </p:nvPr>
        </p:nvSpPr>
        <p:spPr>
          <a:xfrm>
            <a:off x="912250" y="1053866"/>
            <a:ext cx="10366813" cy="1034129"/>
          </a:xfrm>
          <a:prstGeom prst="rect">
            <a:avLst/>
          </a:prstGeom>
        </p:spPr>
        <p:txBody>
          <a:bodyPr vert="horz" wrap="square" lIns="0" tIns="0" rIns="0" bIns="0" rtlCol="0" anchor="t" anchorCtr="0">
            <a:spAutoFit/>
          </a:bodyPr>
          <a:lstStyle>
            <a:lvl1pPr>
              <a:defRPr sz="3733" b="1">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br>
              <a:rPr lang="en-US" dirty="0"/>
            </a:br>
            <a:r>
              <a:rPr lang="en-US" dirty="0" err="1"/>
              <a:t>adipisicing</a:t>
            </a:r>
            <a:endParaRPr lang="en-US" dirty="0"/>
          </a:p>
        </p:txBody>
      </p:sp>
    </p:spTree>
    <p:extLst>
      <p:ext uri="{BB962C8B-B14F-4D97-AF65-F5344CB8AC3E}">
        <p14:creationId xmlns:p14="http://schemas.microsoft.com/office/powerpoint/2010/main" val="15247514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694B254-5902-40D8-A65D-C5E77C944B9E}"/>
              </a:ext>
            </a:extLst>
          </p:cNvPr>
          <p:cNvSpPr/>
          <p:nvPr userDrawn="1"/>
        </p:nvSpPr>
        <p:spPr>
          <a:xfrm>
            <a:off x="912249" y="2516914"/>
            <a:ext cx="2875395" cy="3258591"/>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 name="Rectangle 16">
            <a:extLst>
              <a:ext uri="{FF2B5EF4-FFF2-40B4-BE49-F238E27FC236}">
                <a16:creationId xmlns:a16="http://schemas.microsoft.com/office/drawing/2014/main" id="{FAE3B889-045F-4C5A-BC67-CADAAB336806}"/>
              </a:ext>
            </a:extLst>
          </p:cNvPr>
          <p:cNvSpPr/>
          <p:nvPr userDrawn="1"/>
        </p:nvSpPr>
        <p:spPr>
          <a:xfrm>
            <a:off x="4657959" y="1888385"/>
            <a:ext cx="2875395" cy="4754040"/>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 name="Rectangle 17">
            <a:extLst>
              <a:ext uri="{FF2B5EF4-FFF2-40B4-BE49-F238E27FC236}">
                <a16:creationId xmlns:a16="http://schemas.microsoft.com/office/drawing/2014/main" id="{33191BF1-0DAB-4751-838F-31C818CACBC0}"/>
              </a:ext>
            </a:extLst>
          </p:cNvPr>
          <p:cNvSpPr/>
          <p:nvPr userDrawn="1"/>
        </p:nvSpPr>
        <p:spPr>
          <a:xfrm>
            <a:off x="8403668" y="2516914"/>
            <a:ext cx="2875395" cy="3258591"/>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 name="Text Placeholder 4">
            <a:extLst>
              <a:ext uri="{FF2B5EF4-FFF2-40B4-BE49-F238E27FC236}">
                <a16:creationId xmlns:a16="http://schemas.microsoft.com/office/drawing/2014/main" id="{0AE4949E-092C-4FEC-920F-E38686FA04ED}"/>
              </a:ext>
            </a:extLst>
          </p:cNvPr>
          <p:cNvSpPr>
            <a:spLocks noGrp="1"/>
          </p:cNvSpPr>
          <p:nvPr>
            <p:ph type="body" sz="quarter" idx="26" hasCustomPrompt="1"/>
          </p:nvPr>
        </p:nvSpPr>
        <p:spPr>
          <a:xfrm>
            <a:off x="1133920" y="2859277"/>
            <a:ext cx="2432051" cy="840316"/>
          </a:xfrm>
          <a:prstGeom prst="rect">
            <a:avLst/>
          </a:prstGeom>
        </p:spPr>
        <p:txBody>
          <a:bodyPr/>
          <a:lstStyle>
            <a:lvl1pPr marL="0" indent="0">
              <a:buNone/>
              <a:defRPr sz="2667" b="1" i="0">
                <a:solidFill>
                  <a:schemeClr val="tx1"/>
                </a:solidFill>
                <a:latin typeface="Arial" panose="020B0604020202020204" pitchFamily="34" charset="0"/>
                <a:cs typeface="Arial" panose="020B0604020202020204" pitchFamily="34" charset="0"/>
              </a:defRPr>
            </a:lvl1pPr>
          </a:lstStyle>
          <a:p>
            <a:pPr lvl="0"/>
            <a:r>
              <a:rPr lang="en-US" dirty="0"/>
              <a:t>CURRENT FRAME</a:t>
            </a:r>
          </a:p>
        </p:txBody>
      </p:sp>
      <p:sp>
        <p:nvSpPr>
          <p:cNvPr id="20" name="Text Placeholder 4">
            <a:extLst>
              <a:ext uri="{FF2B5EF4-FFF2-40B4-BE49-F238E27FC236}">
                <a16:creationId xmlns:a16="http://schemas.microsoft.com/office/drawing/2014/main" id="{8DB5A669-275B-49BB-9A4C-7BBB69F65D9A}"/>
              </a:ext>
            </a:extLst>
          </p:cNvPr>
          <p:cNvSpPr>
            <a:spLocks noGrp="1"/>
          </p:cNvSpPr>
          <p:nvPr>
            <p:ph type="body" sz="quarter" idx="27" hasCustomPrompt="1"/>
          </p:nvPr>
        </p:nvSpPr>
        <p:spPr>
          <a:xfrm>
            <a:off x="1133920" y="4146210"/>
            <a:ext cx="2432051" cy="840316"/>
          </a:xfrm>
          <a:prstGeom prst="rect">
            <a:avLst/>
          </a:prstGeom>
        </p:spPr>
        <p:txBody>
          <a:bodyPr/>
          <a:lstStyle>
            <a:lvl1pPr marL="0" indent="0">
              <a:buNone/>
              <a:defRPr sz="2133" b="0" i="0">
                <a:solidFill>
                  <a:schemeClr val="tx1"/>
                </a:solidFill>
                <a:latin typeface="Arial" panose="020B0604020202020204" pitchFamily="34" charset="0"/>
                <a:cs typeface="Arial" panose="020B0604020202020204" pitchFamily="34" charset="0"/>
              </a:defRPr>
            </a:lvl1pPr>
          </a:lstStyle>
          <a:p>
            <a:pPr lvl="0"/>
            <a:r>
              <a:rPr lang="en-US" dirty="0"/>
              <a:t>Lorem ipsum</a:t>
            </a:r>
          </a:p>
        </p:txBody>
      </p:sp>
      <p:sp>
        <p:nvSpPr>
          <p:cNvPr id="21" name="Text Placeholder 4">
            <a:extLst>
              <a:ext uri="{FF2B5EF4-FFF2-40B4-BE49-F238E27FC236}">
                <a16:creationId xmlns:a16="http://schemas.microsoft.com/office/drawing/2014/main" id="{EB8E5D2D-D1A6-430F-AF0C-2A2492A75DBE}"/>
              </a:ext>
            </a:extLst>
          </p:cNvPr>
          <p:cNvSpPr>
            <a:spLocks noGrp="1"/>
          </p:cNvSpPr>
          <p:nvPr>
            <p:ph type="body" sz="quarter" idx="28" hasCustomPrompt="1"/>
          </p:nvPr>
        </p:nvSpPr>
        <p:spPr>
          <a:xfrm>
            <a:off x="4872800" y="2859277"/>
            <a:ext cx="2432051" cy="840316"/>
          </a:xfrm>
          <a:prstGeom prst="rect">
            <a:avLst/>
          </a:prstGeom>
        </p:spPr>
        <p:txBody>
          <a:bodyPr/>
          <a:lstStyle>
            <a:lvl1pPr marL="0" indent="0">
              <a:buNone/>
              <a:defRPr sz="2667" b="1" i="0">
                <a:solidFill>
                  <a:schemeClr val="tx1"/>
                </a:solidFill>
                <a:latin typeface="Arial" panose="020B0604020202020204" pitchFamily="34" charset="0"/>
                <a:cs typeface="Arial" panose="020B0604020202020204" pitchFamily="34" charset="0"/>
              </a:defRPr>
            </a:lvl1pPr>
          </a:lstStyle>
          <a:p>
            <a:pPr lvl="0"/>
            <a:r>
              <a:rPr lang="en-US" dirty="0"/>
              <a:t>CURRENT FRAME</a:t>
            </a:r>
          </a:p>
        </p:txBody>
      </p:sp>
      <p:sp>
        <p:nvSpPr>
          <p:cNvPr id="22" name="Text Placeholder 4">
            <a:extLst>
              <a:ext uri="{FF2B5EF4-FFF2-40B4-BE49-F238E27FC236}">
                <a16:creationId xmlns:a16="http://schemas.microsoft.com/office/drawing/2014/main" id="{9DF8938F-2F74-4282-B3AE-1FC2A85108A8}"/>
              </a:ext>
            </a:extLst>
          </p:cNvPr>
          <p:cNvSpPr>
            <a:spLocks noGrp="1"/>
          </p:cNvSpPr>
          <p:nvPr>
            <p:ph type="body" sz="quarter" idx="29" hasCustomPrompt="1"/>
          </p:nvPr>
        </p:nvSpPr>
        <p:spPr>
          <a:xfrm>
            <a:off x="4872800" y="4146210"/>
            <a:ext cx="2432051" cy="840316"/>
          </a:xfrm>
          <a:prstGeom prst="rect">
            <a:avLst/>
          </a:prstGeom>
        </p:spPr>
        <p:txBody>
          <a:bodyPr/>
          <a:lstStyle>
            <a:lvl1pPr marL="0" indent="0">
              <a:buNone/>
              <a:defRPr sz="2133" b="0" i="0">
                <a:solidFill>
                  <a:schemeClr val="tx1"/>
                </a:solidFill>
                <a:latin typeface="Arial" panose="020B0604020202020204" pitchFamily="34" charset="0"/>
                <a:cs typeface="Arial" panose="020B0604020202020204" pitchFamily="34" charset="0"/>
              </a:defRPr>
            </a:lvl1pPr>
          </a:lstStyle>
          <a:p>
            <a:pPr lvl="0"/>
            <a:r>
              <a:rPr lang="en-US" dirty="0"/>
              <a:t>Lorem ipsum</a:t>
            </a:r>
          </a:p>
        </p:txBody>
      </p:sp>
      <p:sp>
        <p:nvSpPr>
          <p:cNvPr id="23" name="Text Placeholder 4">
            <a:extLst>
              <a:ext uri="{FF2B5EF4-FFF2-40B4-BE49-F238E27FC236}">
                <a16:creationId xmlns:a16="http://schemas.microsoft.com/office/drawing/2014/main" id="{02DFBFD1-4085-4EF0-A9B1-57F77FD5C5D4}"/>
              </a:ext>
            </a:extLst>
          </p:cNvPr>
          <p:cNvSpPr>
            <a:spLocks noGrp="1"/>
          </p:cNvSpPr>
          <p:nvPr>
            <p:ph type="body" sz="quarter" idx="30" hasCustomPrompt="1"/>
          </p:nvPr>
        </p:nvSpPr>
        <p:spPr>
          <a:xfrm>
            <a:off x="8625227" y="2859277"/>
            <a:ext cx="2432051" cy="840316"/>
          </a:xfrm>
          <a:prstGeom prst="rect">
            <a:avLst/>
          </a:prstGeom>
        </p:spPr>
        <p:txBody>
          <a:bodyPr/>
          <a:lstStyle>
            <a:lvl1pPr marL="0" indent="0">
              <a:buNone/>
              <a:defRPr sz="2667" b="1" i="0">
                <a:solidFill>
                  <a:schemeClr val="tx1"/>
                </a:solidFill>
                <a:latin typeface="Arial" panose="020B0604020202020204" pitchFamily="34" charset="0"/>
                <a:cs typeface="Arial" panose="020B0604020202020204" pitchFamily="34" charset="0"/>
              </a:defRPr>
            </a:lvl1pPr>
          </a:lstStyle>
          <a:p>
            <a:pPr lvl="0"/>
            <a:r>
              <a:rPr lang="en-US" dirty="0"/>
              <a:t>CURRENT FRAME</a:t>
            </a:r>
          </a:p>
        </p:txBody>
      </p:sp>
      <p:sp>
        <p:nvSpPr>
          <p:cNvPr id="24" name="Text Placeholder 4">
            <a:extLst>
              <a:ext uri="{FF2B5EF4-FFF2-40B4-BE49-F238E27FC236}">
                <a16:creationId xmlns:a16="http://schemas.microsoft.com/office/drawing/2014/main" id="{62DC5B25-12AF-4F44-A3DE-8FDE93430BCC}"/>
              </a:ext>
            </a:extLst>
          </p:cNvPr>
          <p:cNvSpPr>
            <a:spLocks noGrp="1"/>
          </p:cNvSpPr>
          <p:nvPr>
            <p:ph type="body" sz="quarter" idx="31" hasCustomPrompt="1"/>
          </p:nvPr>
        </p:nvSpPr>
        <p:spPr>
          <a:xfrm>
            <a:off x="8625227" y="4146210"/>
            <a:ext cx="2432051" cy="840316"/>
          </a:xfrm>
          <a:prstGeom prst="rect">
            <a:avLst/>
          </a:prstGeom>
        </p:spPr>
        <p:txBody>
          <a:bodyPr/>
          <a:lstStyle>
            <a:lvl1pPr marL="0" indent="0">
              <a:buNone/>
              <a:defRPr sz="2133" b="0" i="0">
                <a:solidFill>
                  <a:schemeClr val="tx1"/>
                </a:solidFill>
                <a:latin typeface="Arial" panose="020B0604020202020204" pitchFamily="34" charset="0"/>
                <a:cs typeface="Arial" panose="020B0604020202020204" pitchFamily="34" charset="0"/>
              </a:defRPr>
            </a:lvl1pPr>
          </a:lstStyle>
          <a:p>
            <a:pPr lvl="0"/>
            <a:r>
              <a:rPr lang="en-US" dirty="0"/>
              <a:t>Lorem ipsum</a:t>
            </a:r>
          </a:p>
        </p:txBody>
      </p:sp>
      <p:sp>
        <p:nvSpPr>
          <p:cNvPr id="25" name="Rectangle 24">
            <a:extLst>
              <a:ext uri="{FF2B5EF4-FFF2-40B4-BE49-F238E27FC236}">
                <a16:creationId xmlns:a16="http://schemas.microsoft.com/office/drawing/2014/main" id="{0228781C-DCCD-4A68-8247-CF08DD07CD90}"/>
              </a:ext>
            </a:extLst>
          </p:cNvPr>
          <p:cNvSpPr/>
          <p:nvPr userDrawn="1"/>
        </p:nvSpPr>
        <p:spPr>
          <a:xfrm>
            <a:off x="912251" y="767485"/>
            <a:ext cx="1125767" cy="91617"/>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26" name="Title Placeholder 12">
            <a:extLst>
              <a:ext uri="{FF2B5EF4-FFF2-40B4-BE49-F238E27FC236}">
                <a16:creationId xmlns:a16="http://schemas.microsoft.com/office/drawing/2014/main" id="{21204F1D-AC98-43E7-8654-2AB941ED0735}"/>
              </a:ext>
            </a:extLst>
          </p:cNvPr>
          <p:cNvSpPr>
            <a:spLocks noGrp="1"/>
          </p:cNvSpPr>
          <p:nvPr>
            <p:ph type="title" hasCustomPrompt="1"/>
          </p:nvPr>
        </p:nvSpPr>
        <p:spPr>
          <a:xfrm>
            <a:off x="912250" y="1053866"/>
            <a:ext cx="10366813" cy="1034129"/>
          </a:xfrm>
          <a:prstGeom prst="rect">
            <a:avLst/>
          </a:prstGeom>
        </p:spPr>
        <p:txBody>
          <a:bodyPr vert="horz" wrap="square" lIns="0" tIns="0" rIns="0" bIns="0" rtlCol="0" anchor="t" anchorCtr="0">
            <a:spAutoFit/>
          </a:bodyPr>
          <a:lstStyle>
            <a:lvl1pPr>
              <a:defRPr sz="3733" b="1">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br>
              <a:rPr lang="en-US" dirty="0"/>
            </a:br>
            <a:r>
              <a:rPr lang="en-US" dirty="0" err="1"/>
              <a:t>adipisicing</a:t>
            </a:r>
            <a:endParaRPr lang="en-US" dirty="0"/>
          </a:p>
        </p:txBody>
      </p:sp>
    </p:spTree>
    <p:extLst>
      <p:ext uri="{BB962C8B-B14F-4D97-AF65-F5344CB8AC3E}">
        <p14:creationId xmlns:p14="http://schemas.microsoft.com/office/powerpoint/2010/main" val="33450414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6" Type="http://schemas.openxmlformats.org/officeDocument/2006/relationships/image" Target="../media/image5.emf"/><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theme" Target="../theme/theme3.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5" Type="http://schemas.openxmlformats.org/officeDocument/2006/relationships/image" Target="../media/image5.emf"/><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5" Type="http://schemas.openxmlformats.org/officeDocument/2006/relationships/theme" Target="../theme/theme5.xml"/><Relationship Id="rId4"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12000">
              <a:schemeClr val="bg1"/>
            </a:gs>
            <a:gs pos="97861">
              <a:schemeClr val="bg1">
                <a:lumMod val="88000"/>
              </a:schemeClr>
            </a:gs>
            <a:gs pos="50000">
              <a:schemeClr val="bg1"/>
            </a:gs>
          </a:gsLst>
          <a:path path="shape">
            <a:fillToRect l="50000" t="50000" r="50000" b="50000"/>
          </a:path>
          <a:tileRect/>
        </a:gradFill>
        <a:effectLst/>
      </p:bgPr>
    </p:bg>
    <p:spTree>
      <p:nvGrpSpPr>
        <p:cNvPr id="1" name=""/>
        <p:cNvGrpSpPr/>
        <p:nvPr/>
      </p:nvGrpSpPr>
      <p:grpSpPr>
        <a:xfrm>
          <a:off x="0" y="0"/>
          <a:ext cx="0" cy="0"/>
          <a:chOff x="0" y="0"/>
          <a:chExt cx="0" cy="0"/>
        </a:xfrm>
      </p:grpSpPr>
      <p:pic>
        <p:nvPicPr>
          <p:cNvPr id="4" name="Picture 3" descr="A group of people posing for a photo&#10;&#10;Description automatically generated with low confidence">
            <a:extLst>
              <a:ext uri="{FF2B5EF4-FFF2-40B4-BE49-F238E27FC236}">
                <a16:creationId xmlns:a16="http://schemas.microsoft.com/office/drawing/2014/main" id="{862F3A9B-5CE2-723D-9E5A-4A2C5B54FAA1}"/>
              </a:ext>
            </a:extLst>
          </p:cNvPr>
          <p:cNvPicPr>
            <a:picLocks noChangeAspect="1"/>
          </p:cNvPicPr>
          <p:nvPr userDrawn="1"/>
        </p:nvPicPr>
        <p:blipFill rotWithShape="1">
          <a:blip r:embed="rId3"/>
          <a:srcRect t="11103" r="17496" b="19284"/>
          <a:stretch/>
        </p:blipFill>
        <p:spPr>
          <a:xfrm>
            <a:off x="0" y="0"/>
            <a:ext cx="12192000" cy="6858000"/>
          </a:xfrm>
          <a:prstGeom prst="rect">
            <a:avLst/>
          </a:prstGeom>
        </p:spPr>
      </p:pic>
      <p:sp>
        <p:nvSpPr>
          <p:cNvPr id="24" name="Rectangle 20">
            <a:extLst>
              <a:ext uri="{FF2B5EF4-FFF2-40B4-BE49-F238E27FC236}">
                <a16:creationId xmlns:a16="http://schemas.microsoft.com/office/drawing/2014/main" id="{BBB96F37-5B54-4222-B586-30EBFBCF7814}"/>
              </a:ext>
            </a:extLst>
          </p:cNvPr>
          <p:cNvSpPr>
            <a:spLocks noChangeAspect="1"/>
          </p:cNvSpPr>
          <p:nvPr userDrawn="1"/>
        </p:nvSpPr>
        <p:spPr>
          <a:xfrm>
            <a:off x="540497" y="1049868"/>
            <a:ext cx="5372509" cy="5808133"/>
          </a:xfrm>
          <a:prstGeom prst="rect">
            <a:avLst/>
          </a:prstGeom>
          <a:solidFill>
            <a:srgbClr val="A6192E"/>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de-DE" sz="2400" b="0" i="0" u="none" strike="noStrike" kern="0" cap="none" spc="0" normalizeH="0" baseline="0" noProof="0">
              <a:ln>
                <a:noFill/>
              </a:ln>
              <a:solidFill>
                <a:srgbClr val="FFFFFF"/>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98E97277-0798-4C6E-6EC0-DF2AA968BB92}"/>
              </a:ext>
            </a:extLst>
          </p:cNvPr>
          <p:cNvPicPr>
            <a:picLocks noChangeAspect="1"/>
          </p:cNvPicPr>
          <p:nvPr userDrawn="1"/>
        </p:nvPicPr>
        <p:blipFill>
          <a:blip r:embed="rId4"/>
          <a:stretch>
            <a:fillRect/>
          </a:stretch>
        </p:blipFill>
        <p:spPr>
          <a:xfrm>
            <a:off x="1750354" y="5165565"/>
            <a:ext cx="2949785" cy="1124606"/>
          </a:xfrm>
          <a:prstGeom prst="rect">
            <a:avLst/>
          </a:prstGeom>
        </p:spPr>
      </p:pic>
    </p:spTree>
    <p:extLst>
      <p:ext uri="{BB962C8B-B14F-4D97-AF65-F5344CB8AC3E}">
        <p14:creationId xmlns:p14="http://schemas.microsoft.com/office/powerpoint/2010/main" val="2129335569"/>
      </p:ext>
    </p:extLst>
  </p:cSld>
  <p:clrMap bg1="lt1" tx1="dk1" bg2="lt2" tx2="dk2" accent1="accent1" accent2="accent2" accent3="accent3" accent4="accent4" accent5="accent5" accent6="accent6" hlink="hlink" folHlink="folHlink"/>
  <p:sldLayoutIdLst>
    <p:sldLayoutId id="2147483663" r:id="rId1"/>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D5C7A4A-F37A-8747-AFFA-CAE8BB8018B0}"/>
              </a:ext>
            </a:extLst>
          </p:cNvPr>
          <p:cNvPicPr>
            <a:picLocks noChangeAspect="1" noChangeArrowheads="1"/>
          </p:cNvPicPr>
          <p:nvPr userDrawn="1"/>
        </p:nvPicPr>
        <p:blipFill>
          <a:blip r:embed="rId3"/>
          <a:srcRect/>
          <a:stretch/>
        </p:blipFill>
        <p:spPr bwMode="auto">
          <a:xfrm>
            <a:off x="10522005" y="6024035"/>
            <a:ext cx="1116052" cy="4610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3980122"/>
      </p:ext>
    </p:extLst>
  </p:cSld>
  <p:clrMap bg1="lt1" tx1="dk1" bg2="lt2" tx2="dk2" accent1="accent1" accent2="accent2" accent3="accent3" accent4="accent4" accent5="accent5" accent6="accent6" hlink="hlink" folHlink="folHlink"/>
  <p:sldLayoutIdLst>
    <p:sldLayoutId id="2147483671" r:id="rId1"/>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12000">
              <a:schemeClr val="bg1"/>
            </a:gs>
            <a:gs pos="97861">
              <a:schemeClr val="bg1">
                <a:lumMod val="88000"/>
              </a:schemeClr>
            </a:gs>
            <a:gs pos="50000">
              <a:schemeClr val="bg1"/>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0BC3BCCE-CA9E-401B-B760-FC5084F9EADF}"/>
              </a:ext>
            </a:extLst>
          </p:cNvPr>
          <p:cNvSpPr txBox="1"/>
          <p:nvPr userDrawn="1"/>
        </p:nvSpPr>
        <p:spPr>
          <a:xfrm>
            <a:off x="1101858" y="6246229"/>
            <a:ext cx="9228093" cy="256545"/>
          </a:xfrm>
          <a:prstGeom prst="rect">
            <a:avLst/>
          </a:prstGeom>
          <a:noFill/>
        </p:spPr>
        <p:txBody>
          <a:bodyPr wrap="square">
            <a:spAutoFit/>
          </a:bodyPr>
          <a:lstStyle/>
          <a:p>
            <a:pPr algn="r" defTabSz="1219170" fontAlgn="base">
              <a:spcBef>
                <a:spcPct val="0"/>
              </a:spcBef>
              <a:spcAft>
                <a:spcPct val="0"/>
              </a:spcAft>
              <a:defRPr/>
            </a:pPr>
            <a:r>
              <a:rPr lang="en-US" sz="1067" b="1" i="0">
                <a:solidFill>
                  <a:schemeClr val="tx1">
                    <a:lumMod val="50000"/>
                    <a:lumOff val="50000"/>
                  </a:schemeClr>
                </a:solidFill>
                <a:latin typeface="Arial"/>
                <a:ea typeface="ＭＳ Ｐゴシック"/>
                <a:cs typeface="Arial"/>
              </a:rPr>
              <a:t>|  </a:t>
            </a:r>
            <a:fld id="{DE87642C-B7C1-4B57-8C95-0170592CB734}" type="slidenum">
              <a:rPr lang="en-US" sz="1067" b="1" i="0" smtClean="0">
                <a:solidFill>
                  <a:schemeClr val="tx1">
                    <a:lumMod val="50000"/>
                    <a:lumOff val="50000"/>
                  </a:schemeClr>
                </a:solidFill>
                <a:latin typeface="Arial"/>
                <a:ea typeface="ＭＳ Ｐゴシック"/>
                <a:cs typeface="Arial"/>
              </a:rPr>
              <a:pPr algn="r" defTabSz="1219170" fontAlgn="base">
                <a:spcBef>
                  <a:spcPct val="0"/>
                </a:spcBef>
                <a:spcAft>
                  <a:spcPct val="0"/>
                </a:spcAft>
                <a:defRPr/>
              </a:pPr>
              <a:t>‹#›</a:t>
            </a:fld>
            <a:endParaRPr lang="en-US" sz="1067" b="1">
              <a:solidFill>
                <a:schemeClr val="tx1">
                  <a:lumMod val="50000"/>
                  <a:lumOff val="50000"/>
                </a:schemeClr>
              </a:solidFill>
              <a:latin typeface="Arial"/>
              <a:ea typeface="ＭＳ Ｐゴシック"/>
              <a:cs typeface="Arial"/>
            </a:endParaRPr>
          </a:p>
        </p:txBody>
      </p:sp>
      <p:sp>
        <p:nvSpPr>
          <p:cNvPr id="2" name="Text Placeholder 7">
            <a:extLst>
              <a:ext uri="{FF2B5EF4-FFF2-40B4-BE49-F238E27FC236}">
                <a16:creationId xmlns:a16="http://schemas.microsoft.com/office/drawing/2014/main" id="{A74708DD-DA0C-1F2A-689C-8CEF299D9985}"/>
              </a:ext>
            </a:extLst>
          </p:cNvPr>
          <p:cNvSpPr txBox="1">
            <a:spLocks/>
          </p:cNvSpPr>
          <p:nvPr userDrawn="1"/>
        </p:nvSpPr>
        <p:spPr>
          <a:xfrm>
            <a:off x="123260" y="215576"/>
            <a:ext cx="10054167" cy="258233"/>
          </a:xfrm>
          <a:prstGeom prst="rect">
            <a:avLst/>
          </a:prstGeom>
        </p:spPr>
        <p:txBody>
          <a:bodyPr/>
          <a:lstStyle>
            <a:lvl1pPr marL="0" indent="0" algn="l" defTabSz="1219170" rtl="0" eaLnBrk="1" latinLnBrk="0" hangingPunct="1">
              <a:lnSpc>
                <a:spcPct val="90000"/>
              </a:lnSpc>
              <a:spcBef>
                <a:spcPts val="1333"/>
              </a:spcBef>
              <a:buFont typeface="Arial" panose="020B0604020202020204" pitchFamily="34" charset="0"/>
              <a:buNone/>
              <a:defRPr sz="1867" b="1" i="0" kern="1200" cap="all" baseline="0">
                <a:solidFill>
                  <a:schemeClr val="bg1">
                    <a:lumMod val="50000"/>
                  </a:schemeClr>
                </a:solidFill>
                <a:latin typeface="Arial" panose="020B0604020202020204" pitchFamily="34" charset="0"/>
                <a:ea typeface="+mn-ea"/>
                <a:cs typeface="Arial" panose="020B0604020202020204" pitchFamily="34" charset="0"/>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438339" indent="0" algn="l" defTabSz="1219170" rtl="0" eaLnBrk="1" latinLnBrk="0" hangingPunct="1">
              <a:lnSpc>
                <a:spcPct val="90000"/>
              </a:lnSpc>
              <a:spcBef>
                <a:spcPts val="667"/>
              </a:spcBef>
              <a:buFont typeface="Arial" panose="020B0604020202020204" pitchFamily="34" charset="0"/>
              <a:buNone/>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r>
              <a:rPr lang="en-US" dirty="0"/>
              <a:t>Diabetes Care Tasks at School</a:t>
            </a:r>
          </a:p>
        </p:txBody>
      </p:sp>
      <p:pic>
        <p:nvPicPr>
          <p:cNvPr id="3" name="Picture 2">
            <a:extLst>
              <a:ext uri="{FF2B5EF4-FFF2-40B4-BE49-F238E27FC236}">
                <a16:creationId xmlns:a16="http://schemas.microsoft.com/office/drawing/2014/main" id="{4BA60AFF-9D6B-D644-A26B-A2FD85CC0ABC}"/>
              </a:ext>
            </a:extLst>
          </p:cNvPr>
          <p:cNvPicPr>
            <a:picLocks noChangeAspect="1"/>
          </p:cNvPicPr>
          <p:nvPr userDrawn="1"/>
        </p:nvPicPr>
        <p:blipFill>
          <a:blip r:embed="rId16"/>
          <a:stretch>
            <a:fillRect/>
          </a:stretch>
        </p:blipFill>
        <p:spPr>
          <a:xfrm>
            <a:off x="10514149" y="6020555"/>
            <a:ext cx="1129938" cy="463701"/>
          </a:xfrm>
          <a:prstGeom prst="rect">
            <a:avLst/>
          </a:prstGeom>
        </p:spPr>
      </p:pic>
    </p:spTree>
    <p:extLst>
      <p:ext uri="{BB962C8B-B14F-4D97-AF65-F5344CB8AC3E}">
        <p14:creationId xmlns:p14="http://schemas.microsoft.com/office/powerpoint/2010/main" val="132721059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97"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5" r:id="rId13"/>
    <p:sldLayoutId id="2147483692" r:id="rId14"/>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12000">
              <a:schemeClr val="bg1"/>
            </a:gs>
            <a:gs pos="97861">
              <a:schemeClr val="bg1">
                <a:lumMod val="88000"/>
              </a:schemeClr>
            </a:gs>
            <a:gs pos="50000">
              <a:schemeClr val="bg1"/>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4" name="Rectangle 20">
            <a:extLst>
              <a:ext uri="{FF2B5EF4-FFF2-40B4-BE49-F238E27FC236}">
                <a16:creationId xmlns:a16="http://schemas.microsoft.com/office/drawing/2014/main" id="{BBB96F37-5B54-4222-B586-30EBFBCF7814}"/>
              </a:ext>
            </a:extLst>
          </p:cNvPr>
          <p:cNvSpPr>
            <a:spLocks noChangeAspect="1"/>
          </p:cNvSpPr>
          <p:nvPr userDrawn="1"/>
        </p:nvSpPr>
        <p:spPr>
          <a:xfrm>
            <a:off x="1002394" y="1049868"/>
            <a:ext cx="5372509" cy="5808133"/>
          </a:xfrm>
          <a:prstGeom prst="rect">
            <a:avLst/>
          </a:prstGeom>
          <a:solidFill>
            <a:srgbClr val="A6192E"/>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de-DE" sz="2400" b="0" i="0" u="none" strike="noStrike" kern="0" cap="none" spc="0" normalizeH="0" baseline="0" noProof="0">
              <a:ln>
                <a:noFill/>
              </a:ln>
              <a:solidFill>
                <a:srgbClr val="FFFFFF"/>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C230D4A9-8933-ECA7-B517-CF04DAB50219}"/>
              </a:ext>
            </a:extLst>
          </p:cNvPr>
          <p:cNvPicPr>
            <a:picLocks noChangeAspect="1"/>
          </p:cNvPicPr>
          <p:nvPr userDrawn="1"/>
        </p:nvPicPr>
        <p:blipFill>
          <a:blip r:embed="rId5"/>
          <a:stretch>
            <a:fillRect/>
          </a:stretch>
        </p:blipFill>
        <p:spPr>
          <a:xfrm>
            <a:off x="10514149" y="6020555"/>
            <a:ext cx="1129938" cy="463701"/>
          </a:xfrm>
          <a:prstGeom prst="rect">
            <a:avLst/>
          </a:prstGeom>
        </p:spPr>
      </p:pic>
    </p:spTree>
    <p:extLst>
      <p:ext uri="{BB962C8B-B14F-4D97-AF65-F5344CB8AC3E}">
        <p14:creationId xmlns:p14="http://schemas.microsoft.com/office/powerpoint/2010/main" val="1834711218"/>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5149996"/>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6.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6347D0E-C8FA-AD28-8AD7-CDD0AC85897C}"/>
              </a:ext>
            </a:extLst>
          </p:cNvPr>
          <p:cNvSpPr>
            <a:spLocks noGrp="1"/>
          </p:cNvSpPr>
          <p:nvPr>
            <p:ph type="body" sz="quarter" idx="22"/>
          </p:nvPr>
        </p:nvSpPr>
        <p:spPr>
          <a:xfrm>
            <a:off x="931761" y="2084278"/>
            <a:ext cx="4216596" cy="258597"/>
          </a:xfrm>
        </p:spPr>
        <p:txBody>
          <a:bodyPr/>
          <a:lstStyle/>
          <a:p>
            <a:r>
              <a:rPr lang="en-US" dirty="0"/>
              <a:t>What Key Personnel Need To Know</a:t>
            </a:r>
          </a:p>
        </p:txBody>
      </p:sp>
      <p:sp>
        <p:nvSpPr>
          <p:cNvPr id="3" name="Title 2">
            <a:extLst>
              <a:ext uri="{FF2B5EF4-FFF2-40B4-BE49-F238E27FC236}">
                <a16:creationId xmlns:a16="http://schemas.microsoft.com/office/drawing/2014/main" id="{921C8A66-228A-0B25-FF34-CC5F24BCED4A}"/>
              </a:ext>
            </a:extLst>
          </p:cNvPr>
          <p:cNvSpPr>
            <a:spLocks noGrp="1"/>
          </p:cNvSpPr>
          <p:nvPr>
            <p:ph type="title"/>
          </p:nvPr>
        </p:nvSpPr>
        <p:spPr/>
        <p:txBody>
          <a:bodyPr/>
          <a:lstStyle/>
          <a:p>
            <a:r>
              <a:rPr lang="en-US" dirty="0"/>
              <a:t>HYPERGLYCEMIA</a:t>
            </a:r>
          </a:p>
        </p:txBody>
      </p:sp>
      <p:sp>
        <p:nvSpPr>
          <p:cNvPr id="6" name="Text Placeholder 5">
            <a:extLst>
              <a:ext uri="{FF2B5EF4-FFF2-40B4-BE49-F238E27FC236}">
                <a16:creationId xmlns:a16="http://schemas.microsoft.com/office/drawing/2014/main" id="{162EF0FB-7C6B-2733-3E9C-2E9A0A2672F3}"/>
              </a:ext>
            </a:extLst>
          </p:cNvPr>
          <p:cNvSpPr>
            <a:spLocks noGrp="1"/>
          </p:cNvSpPr>
          <p:nvPr>
            <p:ph type="body" sz="quarter" idx="24"/>
          </p:nvPr>
        </p:nvSpPr>
        <p:spPr/>
        <p:txBody>
          <a:bodyPr/>
          <a:lstStyle/>
          <a:p>
            <a:r>
              <a:rPr lang="en-US" dirty="0"/>
              <a:t>Diabetes Care Tasks at School</a:t>
            </a:r>
          </a:p>
        </p:txBody>
      </p:sp>
    </p:spTree>
    <p:extLst>
      <p:ext uri="{BB962C8B-B14F-4D97-AF65-F5344CB8AC3E}">
        <p14:creationId xmlns:p14="http://schemas.microsoft.com/office/powerpoint/2010/main" val="28611839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0ED2E62B-ECA6-F586-A01A-48A4CAD5F333}"/>
              </a:ext>
            </a:extLst>
          </p:cNvPr>
          <p:cNvSpPr>
            <a:spLocks noGrp="1"/>
          </p:cNvSpPr>
          <p:nvPr>
            <p:ph type="body" sz="quarter" idx="26"/>
          </p:nvPr>
        </p:nvSpPr>
        <p:spPr>
          <a:xfrm>
            <a:off x="1133920" y="2139216"/>
            <a:ext cx="2708238" cy="1527447"/>
          </a:xfrm>
        </p:spPr>
        <p:txBody>
          <a:bodyPr anchor="b"/>
          <a:lstStyle/>
          <a:p>
            <a:r>
              <a:rPr lang="en-US" sz="2000" dirty="0"/>
              <a:t>Timing is very important – stick to the schedules</a:t>
            </a:r>
          </a:p>
        </p:txBody>
      </p:sp>
      <p:sp>
        <p:nvSpPr>
          <p:cNvPr id="21" name="Text Placeholder 20">
            <a:extLst>
              <a:ext uri="{FF2B5EF4-FFF2-40B4-BE49-F238E27FC236}">
                <a16:creationId xmlns:a16="http://schemas.microsoft.com/office/drawing/2014/main" id="{48DD62A9-E9F2-F5AE-BA21-0DE6F1CAC96F}"/>
              </a:ext>
            </a:extLst>
          </p:cNvPr>
          <p:cNvSpPr>
            <a:spLocks noGrp="1"/>
          </p:cNvSpPr>
          <p:nvPr>
            <p:ph type="body" sz="quarter" idx="27"/>
          </p:nvPr>
        </p:nvSpPr>
        <p:spPr>
          <a:xfrm>
            <a:off x="1133920" y="3876371"/>
            <a:ext cx="2766961" cy="840316"/>
          </a:xfrm>
        </p:spPr>
        <p:txBody>
          <a:bodyPr/>
          <a:lstStyle/>
          <a:p>
            <a:pPr marL="342900" indent="-342900">
              <a:spcBef>
                <a:spcPts val="0"/>
              </a:spcBef>
              <a:buFont typeface="Wingdings" pitchFamily="2" charset="2"/>
              <a:buChar char="§"/>
            </a:pPr>
            <a:r>
              <a:rPr lang="en-US" sz="2000" dirty="0"/>
              <a:t>Meal time</a:t>
            </a:r>
          </a:p>
          <a:p>
            <a:pPr marL="342900" indent="-342900">
              <a:spcBef>
                <a:spcPts val="0"/>
              </a:spcBef>
              <a:buFont typeface="Wingdings" pitchFamily="2" charset="2"/>
              <a:buChar char="§"/>
            </a:pPr>
            <a:r>
              <a:rPr lang="en-US" sz="2000" dirty="0"/>
              <a:t>Insulin administration</a:t>
            </a:r>
          </a:p>
          <a:p>
            <a:pPr marL="342900" indent="-342900">
              <a:spcBef>
                <a:spcPts val="0"/>
              </a:spcBef>
              <a:buFont typeface="Wingdings" pitchFamily="2" charset="2"/>
              <a:buChar char="§"/>
            </a:pPr>
            <a:r>
              <a:rPr lang="en-US" sz="2000" dirty="0"/>
              <a:t>Physical activity</a:t>
            </a:r>
          </a:p>
        </p:txBody>
      </p:sp>
      <p:sp>
        <p:nvSpPr>
          <p:cNvPr id="18" name="Title 17">
            <a:extLst>
              <a:ext uri="{FF2B5EF4-FFF2-40B4-BE49-F238E27FC236}">
                <a16:creationId xmlns:a16="http://schemas.microsoft.com/office/drawing/2014/main" id="{5D0B6929-F3B6-DA43-7453-D9ABF513AE60}"/>
              </a:ext>
            </a:extLst>
          </p:cNvPr>
          <p:cNvSpPr>
            <a:spLocks noGrp="1"/>
          </p:cNvSpPr>
          <p:nvPr>
            <p:ph type="title"/>
          </p:nvPr>
        </p:nvSpPr>
        <p:spPr>
          <a:xfrm>
            <a:off x="912250" y="1053865"/>
            <a:ext cx="10366813" cy="517001"/>
          </a:xfrm>
        </p:spPr>
        <p:txBody>
          <a:bodyPr/>
          <a:lstStyle/>
          <a:p>
            <a:r>
              <a:rPr lang="en-US" dirty="0"/>
              <a:t>Prevention of Highs</a:t>
            </a:r>
          </a:p>
        </p:txBody>
      </p:sp>
      <p:cxnSp>
        <p:nvCxnSpPr>
          <p:cNvPr id="26" name="Straight Connector 25">
            <a:extLst>
              <a:ext uri="{FF2B5EF4-FFF2-40B4-BE49-F238E27FC236}">
                <a16:creationId xmlns:a16="http://schemas.microsoft.com/office/drawing/2014/main" id="{33B33C3F-A9C8-8173-89CD-B9FB1DB85A9E}"/>
              </a:ext>
            </a:extLst>
          </p:cNvPr>
          <p:cNvCxnSpPr>
            <a:cxnSpLocks/>
          </p:cNvCxnSpPr>
          <p:nvPr/>
        </p:nvCxnSpPr>
        <p:spPr>
          <a:xfrm>
            <a:off x="1210832" y="3771526"/>
            <a:ext cx="2557863"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 Placeholder 19">
            <a:extLst>
              <a:ext uri="{FF2B5EF4-FFF2-40B4-BE49-F238E27FC236}">
                <a16:creationId xmlns:a16="http://schemas.microsoft.com/office/drawing/2014/main" id="{B48319DC-361D-2CB3-867E-8D179BA35248}"/>
              </a:ext>
            </a:extLst>
          </p:cNvPr>
          <p:cNvSpPr txBox="1">
            <a:spLocks/>
          </p:cNvSpPr>
          <p:nvPr/>
        </p:nvSpPr>
        <p:spPr>
          <a:xfrm>
            <a:off x="4883799" y="2139216"/>
            <a:ext cx="2708238" cy="1527451"/>
          </a:xfrm>
          <a:prstGeom prst="rect">
            <a:avLst/>
          </a:prstGeom>
        </p:spPr>
        <p:txBody>
          <a:bodyPr anchor="b"/>
          <a:lstStyle>
            <a:lvl1pPr marL="0" indent="0" algn="l" defTabSz="1219170" rtl="0" eaLnBrk="1" latinLnBrk="0" hangingPunct="1">
              <a:lnSpc>
                <a:spcPct val="90000"/>
              </a:lnSpc>
              <a:spcBef>
                <a:spcPts val="1333"/>
              </a:spcBef>
              <a:buFont typeface="Arial" panose="020B0604020202020204" pitchFamily="34" charset="0"/>
              <a:buNone/>
              <a:defRPr sz="2667" b="1" i="0" kern="1200">
                <a:solidFill>
                  <a:schemeClr val="bg1"/>
                </a:solidFill>
                <a:latin typeface="Arial" panose="020B0604020202020204" pitchFamily="34" charset="0"/>
                <a:ea typeface="+mn-ea"/>
                <a:cs typeface="Arial" panose="020B0604020202020204" pitchFamily="34" charset="0"/>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r>
              <a:rPr lang="en-US" sz="2000" dirty="0"/>
              <a:t>Accuracy is very important</a:t>
            </a:r>
          </a:p>
        </p:txBody>
      </p:sp>
      <p:sp>
        <p:nvSpPr>
          <p:cNvPr id="11" name="Text Placeholder 20">
            <a:extLst>
              <a:ext uri="{FF2B5EF4-FFF2-40B4-BE49-F238E27FC236}">
                <a16:creationId xmlns:a16="http://schemas.microsoft.com/office/drawing/2014/main" id="{723383D5-9634-BD23-11FB-C90AA2E26C43}"/>
              </a:ext>
            </a:extLst>
          </p:cNvPr>
          <p:cNvSpPr txBox="1">
            <a:spLocks/>
          </p:cNvSpPr>
          <p:nvPr/>
        </p:nvSpPr>
        <p:spPr>
          <a:xfrm>
            <a:off x="4883799" y="3876371"/>
            <a:ext cx="2766961" cy="840316"/>
          </a:xfrm>
          <a:prstGeom prst="rect">
            <a:avLst/>
          </a:prstGeom>
        </p:spPr>
        <p:txBody>
          <a:bodyPr/>
          <a:lstStyle>
            <a:lvl1pPr marL="0" indent="0" algn="l" defTabSz="1219170" rtl="0" eaLnBrk="1" latinLnBrk="0" hangingPunct="1">
              <a:lnSpc>
                <a:spcPct val="90000"/>
              </a:lnSpc>
              <a:spcBef>
                <a:spcPts val="1333"/>
              </a:spcBef>
              <a:buFont typeface="Arial" panose="020B0604020202020204" pitchFamily="34" charset="0"/>
              <a:buNone/>
              <a:defRPr sz="2133" b="0" i="0" kern="1200">
                <a:solidFill>
                  <a:schemeClr val="bg1"/>
                </a:solidFill>
                <a:latin typeface="Arial" panose="020B0604020202020204" pitchFamily="34" charset="0"/>
                <a:ea typeface="+mn-ea"/>
                <a:cs typeface="Arial" panose="020B0604020202020204" pitchFamily="34" charset="0"/>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342900" indent="-342900">
              <a:spcBef>
                <a:spcPts val="0"/>
              </a:spcBef>
              <a:buFont typeface="Wingdings" pitchFamily="2" charset="2"/>
              <a:buChar char="§"/>
            </a:pPr>
            <a:r>
              <a:rPr lang="en-US" sz="2000" dirty="0"/>
              <a:t>Insulin dose</a:t>
            </a:r>
          </a:p>
          <a:p>
            <a:pPr marL="342900" indent="-342900">
              <a:spcBef>
                <a:spcPts val="0"/>
              </a:spcBef>
              <a:buFont typeface="Wingdings" pitchFamily="2" charset="2"/>
              <a:buChar char="§"/>
            </a:pPr>
            <a:r>
              <a:rPr lang="en-US" sz="2000" dirty="0"/>
              <a:t>Monitoring the amount and type of food eaten</a:t>
            </a:r>
          </a:p>
        </p:txBody>
      </p:sp>
      <p:cxnSp>
        <p:nvCxnSpPr>
          <p:cNvPr id="12" name="Straight Connector 11">
            <a:extLst>
              <a:ext uri="{FF2B5EF4-FFF2-40B4-BE49-F238E27FC236}">
                <a16:creationId xmlns:a16="http://schemas.microsoft.com/office/drawing/2014/main" id="{57D45AE3-E6F7-A9F6-A9D0-E76894750071}"/>
              </a:ext>
            </a:extLst>
          </p:cNvPr>
          <p:cNvCxnSpPr>
            <a:cxnSpLocks/>
          </p:cNvCxnSpPr>
          <p:nvPr/>
        </p:nvCxnSpPr>
        <p:spPr>
          <a:xfrm>
            <a:off x="4960711" y="3771526"/>
            <a:ext cx="2557863"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ext Placeholder 19">
            <a:extLst>
              <a:ext uri="{FF2B5EF4-FFF2-40B4-BE49-F238E27FC236}">
                <a16:creationId xmlns:a16="http://schemas.microsoft.com/office/drawing/2014/main" id="{9A0D0A6E-8F8D-5055-6261-313367071983}"/>
              </a:ext>
            </a:extLst>
          </p:cNvPr>
          <p:cNvSpPr txBox="1">
            <a:spLocks/>
          </p:cNvSpPr>
          <p:nvPr/>
        </p:nvSpPr>
        <p:spPr>
          <a:xfrm>
            <a:off x="8650456" y="2139216"/>
            <a:ext cx="2708238" cy="1468047"/>
          </a:xfrm>
          <a:prstGeom prst="rect">
            <a:avLst/>
          </a:prstGeom>
        </p:spPr>
        <p:txBody>
          <a:bodyPr anchor="b"/>
          <a:lstStyle>
            <a:lvl1pPr marL="0" indent="0" algn="l" defTabSz="1219170" rtl="0" eaLnBrk="1" latinLnBrk="0" hangingPunct="1">
              <a:lnSpc>
                <a:spcPct val="90000"/>
              </a:lnSpc>
              <a:spcBef>
                <a:spcPts val="1333"/>
              </a:spcBef>
              <a:buFont typeface="Arial" panose="020B0604020202020204" pitchFamily="34" charset="0"/>
              <a:buNone/>
              <a:defRPr sz="2667" b="1" i="0" kern="1200">
                <a:solidFill>
                  <a:schemeClr val="bg1"/>
                </a:solidFill>
                <a:latin typeface="Arial" panose="020B0604020202020204" pitchFamily="34" charset="0"/>
                <a:ea typeface="+mn-ea"/>
                <a:cs typeface="Arial" panose="020B0604020202020204" pitchFamily="34" charset="0"/>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r>
              <a:rPr lang="en-US" sz="2000" dirty="0"/>
              <a:t>Changes should only be made after consultation with the parent/guardian and/or school nurse</a:t>
            </a:r>
          </a:p>
        </p:txBody>
      </p:sp>
      <p:sp>
        <p:nvSpPr>
          <p:cNvPr id="14" name="Text Placeholder 20">
            <a:extLst>
              <a:ext uri="{FF2B5EF4-FFF2-40B4-BE49-F238E27FC236}">
                <a16:creationId xmlns:a16="http://schemas.microsoft.com/office/drawing/2014/main" id="{69DC88DB-56EB-A852-835C-642BFA36693C}"/>
              </a:ext>
            </a:extLst>
          </p:cNvPr>
          <p:cNvSpPr txBox="1">
            <a:spLocks/>
          </p:cNvSpPr>
          <p:nvPr/>
        </p:nvSpPr>
        <p:spPr>
          <a:xfrm>
            <a:off x="8650456" y="3876371"/>
            <a:ext cx="2766961" cy="840316"/>
          </a:xfrm>
          <a:prstGeom prst="rect">
            <a:avLst/>
          </a:prstGeom>
        </p:spPr>
        <p:txBody>
          <a:bodyPr/>
          <a:lstStyle>
            <a:lvl1pPr marL="0" indent="0" algn="l" defTabSz="1219170" rtl="0" eaLnBrk="1" latinLnBrk="0" hangingPunct="1">
              <a:lnSpc>
                <a:spcPct val="90000"/>
              </a:lnSpc>
              <a:spcBef>
                <a:spcPts val="1333"/>
              </a:spcBef>
              <a:buFont typeface="Arial" panose="020B0604020202020204" pitchFamily="34" charset="0"/>
              <a:buNone/>
              <a:defRPr sz="2133" b="0" i="0" kern="1200">
                <a:solidFill>
                  <a:schemeClr val="bg1"/>
                </a:solidFill>
                <a:latin typeface="Arial" panose="020B0604020202020204" pitchFamily="34" charset="0"/>
                <a:ea typeface="+mn-ea"/>
                <a:cs typeface="Arial" panose="020B0604020202020204" pitchFamily="34" charset="0"/>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342900" indent="-342900">
              <a:spcBef>
                <a:spcPts val="0"/>
              </a:spcBef>
              <a:buFont typeface="Wingdings" pitchFamily="2" charset="2"/>
              <a:buChar char="§"/>
            </a:pPr>
            <a:r>
              <a:rPr lang="en-US" sz="2000" dirty="0"/>
              <a:t>Snack</a:t>
            </a:r>
          </a:p>
          <a:p>
            <a:pPr marL="342900" indent="-342900">
              <a:spcBef>
                <a:spcPts val="0"/>
              </a:spcBef>
              <a:buFont typeface="Wingdings" pitchFamily="2" charset="2"/>
              <a:buChar char="§"/>
            </a:pPr>
            <a:r>
              <a:rPr lang="en-US" sz="2000" dirty="0"/>
              <a:t>Meal </a:t>
            </a:r>
          </a:p>
          <a:p>
            <a:pPr marL="342900" indent="-342900">
              <a:spcBef>
                <a:spcPts val="0"/>
              </a:spcBef>
              <a:buFont typeface="Wingdings" pitchFamily="2" charset="2"/>
              <a:buChar char="§"/>
            </a:pPr>
            <a:r>
              <a:rPr lang="en-US" sz="2000" dirty="0"/>
              <a:t>Or insulin or physical activity times or amounts</a:t>
            </a:r>
          </a:p>
        </p:txBody>
      </p:sp>
      <p:cxnSp>
        <p:nvCxnSpPr>
          <p:cNvPr id="15" name="Straight Connector 14">
            <a:extLst>
              <a:ext uri="{FF2B5EF4-FFF2-40B4-BE49-F238E27FC236}">
                <a16:creationId xmlns:a16="http://schemas.microsoft.com/office/drawing/2014/main" id="{2FA4C780-BE39-2166-1E3F-379E97D9D7DB}"/>
              </a:ext>
            </a:extLst>
          </p:cNvPr>
          <p:cNvCxnSpPr>
            <a:cxnSpLocks/>
          </p:cNvCxnSpPr>
          <p:nvPr/>
        </p:nvCxnSpPr>
        <p:spPr>
          <a:xfrm>
            <a:off x="8727368" y="3771526"/>
            <a:ext cx="2557863"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42997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F6C108-DA2A-0184-785E-8C59C72C5C5A}"/>
              </a:ext>
            </a:extLst>
          </p:cNvPr>
          <p:cNvSpPr>
            <a:spLocks noGrp="1"/>
          </p:cNvSpPr>
          <p:nvPr>
            <p:ph type="body" sz="quarter" idx="11"/>
          </p:nvPr>
        </p:nvSpPr>
        <p:spPr>
          <a:xfrm>
            <a:off x="1986069" y="2177995"/>
            <a:ext cx="7190299" cy="3517758"/>
          </a:xfrm>
        </p:spPr>
        <p:txBody>
          <a:bodyPr/>
          <a:lstStyle/>
          <a:p>
            <a:r>
              <a:rPr lang="en-US" dirty="0"/>
              <a:t>Students with hyperglycemia or hypoglycemia often do not concentrate well.</a:t>
            </a:r>
          </a:p>
          <a:p>
            <a:r>
              <a:rPr lang="en-US" dirty="0"/>
              <a:t>Students should have adequate time for taking medication, checking blood glucose, and eating.</a:t>
            </a:r>
          </a:p>
          <a:p>
            <a:r>
              <a:rPr lang="en-US" dirty="0"/>
              <a:t>During academic testing, provide accommodations as per 504 plan or IEP</a:t>
            </a:r>
          </a:p>
          <a:p>
            <a:pPr lvl="1">
              <a:buFont typeface="Wingdings" pitchFamily="2" charset="2"/>
              <a:buChar char="§"/>
            </a:pPr>
            <a:r>
              <a:rPr lang="en-US" sz="1800" dirty="0">
                <a:latin typeface="Arial" panose="020B0604020202020204" pitchFamily="34" charset="0"/>
                <a:cs typeface="Arial" panose="020B0604020202020204" pitchFamily="34" charset="0"/>
              </a:rPr>
              <a:t>Check blood glucose before and during testing, per plan</a:t>
            </a:r>
            <a:r>
              <a:rPr lang="en-US" dirty="0"/>
              <a:t>  </a:t>
            </a:r>
          </a:p>
          <a:p>
            <a:pPr lvl="1">
              <a:buFont typeface="Wingdings" pitchFamily="2" charset="2"/>
              <a:buChar char="§"/>
            </a:pPr>
            <a:r>
              <a:rPr lang="en-US" sz="1800" dirty="0">
                <a:latin typeface="Arial" panose="020B0604020202020204" pitchFamily="34" charset="0"/>
                <a:cs typeface="Arial" panose="020B0604020202020204" pitchFamily="34" charset="0"/>
              </a:rPr>
              <a:t>Access to food/drink and restroom </a:t>
            </a:r>
          </a:p>
          <a:p>
            <a:pPr lvl="1">
              <a:buFont typeface="Wingdings" pitchFamily="2" charset="2"/>
              <a:buChar char="§"/>
            </a:pPr>
            <a:r>
              <a:rPr lang="en-US" sz="1800" dirty="0">
                <a:latin typeface="Arial" panose="020B0604020202020204" pitchFamily="34" charset="0"/>
                <a:cs typeface="Arial" panose="020B0604020202020204" pitchFamily="34" charset="0"/>
              </a:rPr>
              <a:t>If a serious high or low blood glucose episode occurs, students should be excused with an opportunity for retake</a:t>
            </a:r>
          </a:p>
        </p:txBody>
      </p:sp>
      <p:sp>
        <p:nvSpPr>
          <p:cNvPr id="3" name="Text Placeholder 2">
            <a:extLst>
              <a:ext uri="{FF2B5EF4-FFF2-40B4-BE49-F238E27FC236}">
                <a16:creationId xmlns:a16="http://schemas.microsoft.com/office/drawing/2014/main" id="{97E729E9-C047-0A65-62EB-8E078CBAC4D1}"/>
              </a:ext>
            </a:extLst>
          </p:cNvPr>
          <p:cNvSpPr>
            <a:spLocks noGrp="1"/>
          </p:cNvSpPr>
          <p:nvPr>
            <p:ph type="body" sz="quarter" idx="10"/>
          </p:nvPr>
        </p:nvSpPr>
        <p:spPr/>
        <p:txBody>
          <a:bodyPr/>
          <a:lstStyle/>
          <a:p>
            <a:r>
              <a:rPr lang="en-US" dirty="0"/>
              <a:t>Information for Teachers</a:t>
            </a:r>
          </a:p>
        </p:txBody>
      </p:sp>
      <p:pic>
        <p:nvPicPr>
          <p:cNvPr id="5" name="Picture 4">
            <a:extLst>
              <a:ext uri="{FF2B5EF4-FFF2-40B4-BE49-F238E27FC236}">
                <a16:creationId xmlns:a16="http://schemas.microsoft.com/office/drawing/2014/main" id="{DE5901EB-264C-2C26-53C0-744D98F5EC86}"/>
              </a:ext>
            </a:extLst>
          </p:cNvPr>
          <p:cNvPicPr>
            <a:picLocks noChangeAspect="1"/>
          </p:cNvPicPr>
          <p:nvPr/>
        </p:nvPicPr>
        <p:blipFill>
          <a:blip r:embed="rId3"/>
          <a:stretch>
            <a:fillRect/>
          </a:stretch>
        </p:blipFill>
        <p:spPr>
          <a:xfrm>
            <a:off x="764038" y="2264608"/>
            <a:ext cx="977900" cy="977900"/>
          </a:xfrm>
          <a:prstGeom prst="rect">
            <a:avLst/>
          </a:prstGeom>
        </p:spPr>
      </p:pic>
    </p:spTree>
    <p:extLst>
      <p:ext uri="{BB962C8B-B14F-4D97-AF65-F5344CB8AC3E}">
        <p14:creationId xmlns:p14="http://schemas.microsoft.com/office/powerpoint/2010/main" val="7798885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F6C108-DA2A-0184-785E-8C59C72C5C5A}"/>
              </a:ext>
            </a:extLst>
          </p:cNvPr>
          <p:cNvSpPr>
            <a:spLocks noGrp="1"/>
          </p:cNvSpPr>
          <p:nvPr>
            <p:ph type="body" sz="quarter" idx="11"/>
          </p:nvPr>
        </p:nvSpPr>
        <p:spPr>
          <a:xfrm>
            <a:off x="1986069" y="2170775"/>
            <a:ext cx="7686437" cy="3747051"/>
          </a:xfrm>
        </p:spPr>
        <p:txBody>
          <a:bodyPr/>
          <a:lstStyle/>
          <a:p>
            <a:pPr marL="0" indent="0">
              <a:buNone/>
            </a:pPr>
            <a:r>
              <a:rPr lang="en-US" b="1" dirty="0"/>
              <a:t>Eliminate barriers to diabetes management:</a:t>
            </a:r>
          </a:p>
          <a:p>
            <a:r>
              <a:rPr lang="en-US" dirty="0"/>
              <a:t>Become familiar with and follow a student’s individual written plans</a:t>
            </a:r>
          </a:p>
          <a:p>
            <a:r>
              <a:rPr lang="en-US" dirty="0"/>
              <a:t>Eliminate barriers to:</a:t>
            </a:r>
          </a:p>
          <a:p>
            <a:pPr lvl="1"/>
            <a:r>
              <a:rPr lang="en-US" sz="1800" dirty="0">
                <a:latin typeface="Arial" panose="020B0604020202020204" pitchFamily="34" charset="0"/>
                <a:cs typeface="Arial" panose="020B0604020202020204" pitchFamily="34" charset="0"/>
              </a:rPr>
              <a:t>Snacking</a:t>
            </a:r>
          </a:p>
          <a:p>
            <a:pPr lvl="1"/>
            <a:r>
              <a:rPr lang="en-US" sz="1800" dirty="0">
                <a:latin typeface="Arial" panose="020B0604020202020204" pitchFamily="34" charset="0"/>
                <a:cs typeface="Arial" panose="020B0604020202020204" pitchFamily="34" charset="0"/>
              </a:rPr>
              <a:t>Blood glucose checks </a:t>
            </a:r>
          </a:p>
          <a:p>
            <a:pPr lvl="1"/>
            <a:r>
              <a:rPr lang="en-US" sz="1800" dirty="0">
                <a:latin typeface="Arial" panose="020B0604020202020204" pitchFamily="34" charset="0"/>
                <a:cs typeface="Arial" panose="020B0604020202020204" pitchFamily="34" charset="0"/>
              </a:rPr>
              <a:t>Access to water and bathrooms</a:t>
            </a:r>
          </a:p>
          <a:p>
            <a:pPr lvl="1"/>
            <a:r>
              <a:rPr lang="en-US" sz="1800" dirty="0">
                <a:latin typeface="Arial" panose="020B0604020202020204" pitchFamily="34" charset="0"/>
                <a:cs typeface="Arial" panose="020B0604020202020204" pitchFamily="34" charset="0"/>
              </a:rPr>
              <a:t>Insulin administration</a:t>
            </a:r>
          </a:p>
          <a:p>
            <a:r>
              <a:rPr lang="en-US" dirty="0"/>
              <a:t>Avoid “good or bad” judgments based on individual blood glucose readings</a:t>
            </a:r>
          </a:p>
          <a:p>
            <a:r>
              <a:rPr lang="en-US" dirty="0"/>
              <a:t>Communicate with parent/guardian and school nurse </a:t>
            </a:r>
          </a:p>
        </p:txBody>
      </p:sp>
      <p:sp>
        <p:nvSpPr>
          <p:cNvPr id="3" name="Text Placeholder 2">
            <a:extLst>
              <a:ext uri="{FF2B5EF4-FFF2-40B4-BE49-F238E27FC236}">
                <a16:creationId xmlns:a16="http://schemas.microsoft.com/office/drawing/2014/main" id="{97E729E9-C047-0A65-62EB-8E078CBAC4D1}"/>
              </a:ext>
            </a:extLst>
          </p:cNvPr>
          <p:cNvSpPr>
            <a:spLocks noGrp="1"/>
          </p:cNvSpPr>
          <p:nvPr>
            <p:ph type="body" sz="quarter" idx="10"/>
          </p:nvPr>
        </p:nvSpPr>
        <p:spPr>
          <a:xfrm>
            <a:off x="670106" y="1253016"/>
            <a:ext cx="11200316" cy="852621"/>
          </a:xfrm>
        </p:spPr>
        <p:txBody>
          <a:bodyPr/>
          <a:lstStyle/>
          <a:p>
            <a:r>
              <a:rPr lang="en-US" dirty="0"/>
              <a:t>“Make The Right Choice The Easy Choice”</a:t>
            </a:r>
          </a:p>
        </p:txBody>
      </p:sp>
      <p:pic>
        <p:nvPicPr>
          <p:cNvPr id="6" name="Picture 5">
            <a:extLst>
              <a:ext uri="{FF2B5EF4-FFF2-40B4-BE49-F238E27FC236}">
                <a16:creationId xmlns:a16="http://schemas.microsoft.com/office/drawing/2014/main" id="{92AEA25B-A0BB-ACA1-4015-A63E980268AC}"/>
              </a:ext>
            </a:extLst>
          </p:cNvPr>
          <p:cNvPicPr>
            <a:picLocks noChangeAspect="1"/>
          </p:cNvPicPr>
          <p:nvPr/>
        </p:nvPicPr>
        <p:blipFill>
          <a:blip r:embed="rId3"/>
          <a:stretch>
            <a:fillRect/>
          </a:stretch>
        </p:blipFill>
        <p:spPr>
          <a:xfrm>
            <a:off x="764038" y="2257388"/>
            <a:ext cx="977900" cy="977900"/>
          </a:xfrm>
          <a:prstGeom prst="rect">
            <a:avLst/>
          </a:prstGeom>
        </p:spPr>
      </p:pic>
    </p:spTree>
    <p:extLst>
      <p:ext uri="{BB962C8B-B14F-4D97-AF65-F5344CB8AC3E}">
        <p14:creationId xmlns:p14="http://schemas.microsoft.com/office/powerpoint/2010/main" val="39122845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53977-5DF2-4BC0-C6E5-CABCD63C4801}"/>
              </a:ext>
            </a:extLst>
          </p:cNvPr>
          <p:cNvSpPr>
            <a:spLocks noGrp="1"/>
          </p:cNvSpPr>
          <p:nvPr>
            <p:ph type="title"/>
          </p:nvPr>
        </p:nvSpPr>
        <p:spPr>
          <a:xfrm>
            <a:off x="1612055" y="2544843"/>
            <a:ext cx="8967891" cy="332399"/>
          </a:xfrm>
        </p:spPr>
        <p:txBody>
          <a:bodyPr/>
          <a:lstStyle/>
          <a:p>
            <a:r>
              <a:rPr lang="en-US" sz="2400" dirty="0"/>
              <a:t>Module 3 Pre- and Post-Tests:</a:t>
            </a:r>
          </a:p>
        </p:txBody>
      </p:sp>
      <p:sp>
        <p:nvSpPr>
          <p:cNvPr id="3" name="Title 2">
            <a:extLst>
              <a:ext uri="{FF2B5EF4-FFF2-40B4-BE49-F238E27FC236}">
                <a16:creationId xmlns:a16="http://schemas.microsoft.com/office/drawing/2014/main" id="{90B1C8ED-65C9-8DD9-34DC-4733D081F373}"/>
              </a:ext>
            </a:extLst>
          </p:cNvPr>
          <p:cNvSpPr txBox="1">
            <a:spLocks/>
          </p:cNvSpPr>
          <p:nvPr/>
        </p:nvSpPr>
        <p:spPr>
          <a:xfrm>
            <a:off x="1612054" y="2950621"/>
            <a:ext cx="8324426" cy="591380"/>
          </a:xfrm>
          <a:prstGeom prst="rect">
            <a:avLst/>
          </a:prstGeom>
        </p:spPr>
        <p:txBody>
          <a:bodyPr vert="horz" wrap="square" lIns="0" tIns="0" rIns="0" bIns="0" rtlCol="0" anchor="t" anchorCtr="0">
            <a:spAutoFit/>
          </a:bodyPr>
          <a:lstStyle>
            <a:lvl1pPr algn="l" defTabSz="1219170" rtl="0" eaLnBrk="1" latinLnBrk="0" hangingPunct="1">
              <a:lnSpc>
                <a:spcPct val="90000"/>
              </a:lnSpc>
              <a:spcBef>
                <a:spcPct val="0"/>
              </a:spcBef>
              <a:buNone/>
              <a:defRPr sz="4267" b="1" kern="1200">
                <a:solidFill>
                  <a:schemeClr val="bg1"/>
                </a:solidFill>
                <a:latin typeface="Arial" panose="020B0604020202020204" pitchFamily="34" charset="0"/>
                <a:ea typeface="+mj-ea"/>
                <a:cs typeface="Arial" panose="020B0604020202020204" pitchFamily="34" charset="0"/>
              </a:defRPr>
            </a:lvl1pPr>
          </a:lstStyle>
          <a:p>
            <a:r>
              <a:rPr lang="en-US" sz="4270" dirty="0">
                <a:solidFill>
                  <a:schemeClr val="tx1"/>
                </a:solidFill>
              </a:rPr>
              <a:t>HYPERGLYCEMIA</a:t>
            </a:r>
          </a:p>
        </p:txBody>
      </p:sp>
      <p:sp>
        <p:nvSpPr>
          <p:cNvPr id="4" name="Title 2">
            <a:extLst>
              <a:ext uri="{FF2B5EF4-FFF2-40B4-BE49-F238E27FC236}">
                <a16:creationId xmlns:a16="http://schemas.microsoft.com/office/drawing/2014/main" id="{CCF21B77-8771-AF8A-3C79-836228A252A9}"/>
              </a:ext>
            </a:extLst>
          </p:cNvPr>
          <p:cNvSpPr txBox="1">
            <a:spLocks/>
          </p:cNvSpPr>
          <p:nvPr/>
        </p:nvSpPr>
        <p:spPr>
          <a:xfrm>
            <a:off x="1612054" y="6244799"/>
            <a:ext cx="8324426" cy="221599"/>
          </a:xfrm>
          <a:prstGeom prst="rect">
            <a:avLst/>
          </a:prstGeom>
        </p:spPr>
        <p:txBody>
          <a:bodyPr vert="horz" wrap="square" lIns="0" tIns="0" rIns="0" bIns="0" rtlCol="0" anchor="t" anchorCtr="0">
            <a:spAutoFit/>
          </a:bodyPr>
          <a:lstStyle>
            <a:lvl1pPr algn="l" defTabSz="1219170" rtl="0" eaLnBrk="1" latinLnBrk="0" hangingPunct="1">
              <a:lnSpc>
                <a:spcPct val="90000"/>
              </a:lnSpc>
              <a:spcBef>
                <a:spcPct val="0"/>
              </a:spcBef>
              <a:buNone/>
              <a:defRPr sz="4267" b="1" kern="1200">
                <a:solidFill>
                  <a:schemeClr val="bg1"/>
                </a:solidFill>
                <a:latin typeface="Arial" panose="020B0604020202020204" pitchFamily="34" charset="0"/>
                <a:ea typeface="+mj-ea"/>
                <a:cs typeface="Arial" panose="020B0604020202020204" pitchFamily="34" charset="0"/>
              </a:defRPr>
            </a:lvl1pPr>
          </a:lstStyle>
          <a:p>
            <a:r>
              <a:rPr lang="en-US" sz="1600" b="0" dirty="0"/>
              <a:t>This tool may be freely duplicated and distributed for training purposes</a:t>
            </a:r>
          </a:p>
        </p:txBody>
      </p:sp>
    </p:spTree>
    <p:extLst>
      <p:ext uri="{BB962C8B-B14F-4D97-AF65-F5344CB8AC3E}">
        <p14:creationId xmlns:p14="http://schemas.microsoft.com/office/powerpoint/2010/main" val="24423576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47D0AC1B-0A42-1FF7-2BDC-227ED19EEA84}"/>
              </a:ext>
            </a:extLst>
          </p:cNvPr>
          <p:cNvSpPr>
            <a:spLocks noChangeArrowheads="1"/>
          </p:cNvSpPr>
          <p:nvPr/>
        </p:nvSpPr>
        <p:spPr bwMode="auto">
          <a:xfrm>
            <a:off x="731520" y="1200467"/>
            <a:ext cx="4746788"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panose="020B0604020202020204" pitchFamily="34" charset="0"/>
              <a:buChar char="•"/>
              <a:tabLst>
                <a:tab pos="298450" algn="l"/>
              </a:tabLst>
              <a:defRPr sz="3000">
                <a:solidFill>
                  <a:srgbClr val="5E5F5D"/>
                </a:solidFill>
                <a:latin typeface="Arial Regular"/>
                <a:ea typeface="Arial Regular"/>
                <a:cs typeface="Arial Regular"/>
              </a:defRPr>
            </a:lvl1pPr>
            <a:lvl2pPr marL="742950" indent="-285750">
              <a:spcBef>
                <a:spcPct val="20000"/>
              </a:spcBef>
              <a:buFont typeface="Arial" panose="020B0604020202020204" pitchFamily="34" charset="0"/>
              <a:buChar char="–"/>
              <a:tabLst>
                <a:tab pos="298450" algn="l"/>
              </a:tabLst>
              <a:defRPr sz="2400">
                <a:solidFill>
                  <a:srgbClr val="5E5F5D"/>
                </a:solidFill>
                <a:latin typeface="Arial Regular"/>
                <a:ea typeface="Arial Regular"/>
                <a:cs typeface="Arial Regular"/>
              </a:defRPr>
            </a:lvl2pPr>
            <a:lvl3pPr marL="1143000" indent="-228600">
              <a:spcBef>
                <a:spcPct val="20000"/>
              </a:spcBef>
              <a:buFont typeface="Arial" panose="020B0604020202020204" pitchFamily="34" charset="0"/>
              <a:buChar char="•"/>
              <a:tabLst>
                <a:tab pos="298450" algn="l"/>
              </a:tabLst>
              <a:defRPr sz="2200">
                <a:solidFill>
                  <a:srgbClr val="5E5F5D"/>
                </a:solidFill>
                <a:latin typeface="Arial Regular"/>
                <a:ea typeface="Arial Regular"/>
                <a:cs typeface="Arial Regular"/>
              </a:defRPr>
            </a:lvl3pPr>
            <a:lvl4pPr marL="1600200" indent="-228600">
              <a:spcBef>
                <a:spcPct val="20000"/>
              </a:spcBef>
              <a:buFont typeface="Arial" panose="020B0604020202020204" pitchFamily="34" charset="0"/>
              <a:buChar char="–"/>
              <a:tabLst>
                <a:tab pos="298450" algn="l"/>
              </a:tabLst>
              <a:defRPr sz="2000">
                <a:solidFill>
                  <a:srgbClr val="5E5F5D"/>
                </a:solidFill>
                <a:latin typeface="Arial Regular"/>
                <a:ea typeface="Arial Regular"/>
                <a:cs typeface="Arial Regular"/>
              </a:defRPr>
            </a:lvl4pPr>
            <a:lvl5pPr marL="2057400" indent="-228600">
              <a:spcBef>
                <a:spcPct val="20000"/>
              </a:spcBef>
              <a:buFont typeface="Arial" panose="020B0604020202020204" pitchFamily="34" charset="0"/>
              <a:buChar char="»"/>
              <a:tabLst>
                <a:tab pos="298450" algn="l"/>
              </a:tabLst>
              <a:defRPr>
                <a:solidFill>
                  <a:srgbClr val="5E5F5D"/>
                </a:solidFill>
                <a:latin typeface="Arial Regular"/>
                <a:ea typeface="Arial Regular"/>
                <a:cs typeface="Arial Regular"/>
              </a:defRPr>
            </a:lvl5pPr>
            <a:lvl6pPr marL="2514600" indent="-228600" eaLnBrk="0" fontAlgn="base" hangingPunct="0">
              <a:spcBef>
                <a:spcPct val="20000"/>
              </a:spcBef>
              <a:spcAft>
                <a:spcPct val="0"/>
              </a:spcAft>
              <a:buFont typeface="Arial" panose="020B0604020202020204" pitchFamily="34" charset="0"/>
              <a:buChar char="»"/>
              <a:tabLst>
                <a:tab pos="298450" algn="l"/>
              </a:tabLst>
              <a:defRPr>
                <a:solidFill>
                  <a:srgbClr val="5E5F5D"/>
                </a:solidFill>
                <a:latin typeface="Arial Regular"/>
                <a:ea typeface="Arial Regular"/>
                <a:cs typeface="Arial Regular"/>
              </a:defRPr>
            </a:lvl6pPr>
            <a:lvl7pPr marL="2971800" indent="-228600" eaLnBrk="0" fontAlgn="base" hangingPunct="0">
              <a:spcBef>
                <a:spcPct val="20000"/>
              </a:spcBef>
              <a:spcAft>
                <a:spcPct val="0"/>
              </a:spcAft>
              <a:buFont typeface="Arial" panose="020B0604020202020204" pitchFamily="34" charset="0"/>
              <a:buChar char="»"/>
              <a:tabLst>
                <a:tab pos="298450" algn="l"/>
              </a:tabLst>
              <a:defRPr>
                <a:solidFill>
                  <a:srgbClr val="5E5F5D"/>
                </a:solidFill>
                <a:latin typeface="Arial Regular"/>
                <a:ea typeface="Arial Regular"/>
                <a:cs typeface="Arial Regular"/>
              </a:defRPr>
            </a:lvl7pPr>
            <a:lvl8pPr marL="3429000" indent="-228600" eaLnBrk="0" fontAlgn="base" hangingPunct="0">
              <a:spcBef>
                <a:spcPct val="20000"/>
              </a:spcBef>
              <a:spcAft>
                <a:spcPct val="0"/>
              </a:spcAft>
              <a:buFont typeface="Arial" panose="020B0604020202020204" pitchFamily="34" charset="0"/>
              <a:buChar char="»"/>
              <a:tabLst>
                <a:tab pos="298450" algn="l"/>
              </a:tabLst>
              <a:defRPr>
                <a:solidFill>
                  <a:srgbClr val="5E5F5D"/>
                </a:solidFill>
                <a:latin typeface="Arial Regular"/>
                <a:ea typeface="Arial Regular"/>
                <a:cs typeface="Arial Regular"/>
              </a:defRPr>
            </a:lvl8pPr>
            <a:lvl9pPr marL="3886200" indent="-228600" eaLnBrk="0" fontAlgn="base" hangingPunct="0">
              <a:spcBef>
                <a:spcPct val="20000"/>
              </a:spcBef>
              <a:spcAft>
                <a:spcPct val="0"/>
              </a:spcAft>
              <a:buFont typeface="Arial" panose="020B0604020202020204" pitchFamily="34" charset="0"/>
              <a:buChar char="»"/>
              <a:tabLst>
                <a:tab pos="298450" algn="l"/>
              </a:tabLst>
              <a:defRPr>
                <a:solidFill>
                  <a:srgbClr val="5E5F5D"/>
                </a:solidFill>
                <a:latin typeface="Arial Regular"/>
                <a:ea typeface="Arial Regular"/>
                <a:cs typeface="Arial Regular"/>
              </a:defRPr>
            </a:lvl9pPr>
          </a:lstStyle>
          <a:p>
            <a:pPr>
              <a:spcBef>
                <a:spcPct val="0"/>
              </a:spcBef>
              <a:buClr>
                <a:schemeClr val="accent1"/>
              </a:buClr>
              <a:buSzPct val="100000"/>
              <a:buFont typeface="Arial Black" panose="020B0A04020102020204" pitchFamily="34" charset="0"/>
              <a:buAutoNum type="arabicPeriod"/>
            </a:pPr>
            <a:r>
              <a:rPr lang="en-US" altLang="en-US" sz="1600" b="1" dirty="0">
                <a:solidFill>
                  <a:srgbClr val="231F20"/>
                </a:solidFill>
                <a:latin typeface="Arial" panose="020B0604020202020204" pitchFamily="34" charset="0"/>
                <a:cs typeface="Calibri" panose="020F0502020204030204" pitchFamily="34" charset="0"/>
              </a:rPr>
              <a:t>Hyperglycemia is:</a:t>
            </a:r>
          </a:p>
          <a:p>
            <a:pPr marL="800100" lvl="1" indent="-342900">
              <a:spcBef>
                <a:spcPct val="0"/>
              </a:spcBef>
              <a:buClr>
                <a:schemeClr val="accent1"/>
              </a:buClr>
              <a:buSzPct val="100000"/>
              <a:buFont typeface="+mj-lt"/>
              <a:buAutoNum type="alphaLcPeriod"/>
            </a:pPr>
            <a:r>
              <a:rPr lang="en-US" altLang="en-US" sz="1600" dirty="0">
                <a:solidFill>
                  <a:srgbClr val="231F20"/>
                </a:solidFill>
                <a:latin typeface="Arial" panose="020B0604020202020204" pitchFamily="34" charset="0"/>
                <a:cs typeface="Calibri" panose="020F0502020204030204" pitchFamily="34" charset="0"/>
              </a:rPr>
              <a:t>Inability to concentrate</a:t>
            </a:r>
          </a:p>
          <a:p>
            <a:pPr marL="800100" lvl="1" indent="-342900">
              <a:spcBef>
                <a:spcPct val="0"/>
              </a:spcBef>
              <a:buClr>
                <a:schemeClr val="accent1"/>
              </a:buClr>
              <a:buSzPct val="100000"/>
              <a:buFont typeface="+mj-lt"/>
              <a:buAutoNum type="alphaLcPeriod"/>
            </a:pPr>
            <a:r>
              <a:rPr lang="en-US" altLang="en-US" sz="1600" dirty="0">
                <a:solidFill>
                  <a:srgbClr val="231F20"/>
                </a:solidFill>
                <a:latin typeface="Arial" panose="020B0604020202020204" pitchFamily="34" charset="0"/>
                <a:cs typeface="Calibri" panose="020F0502020204030204" pitchFamily="34" charset="0"/>
              </a:rPr>
              <a:t>Low blood glucose</a:t>
            </a:r>
          </a:p>
          <a:p>
            <a:pPr marL="800100" lvl="1" indent="-342900">
              <a:spcBef>
                <a:spcPct val="0"/>
              </a:spcBef>
              <a:buClr>
                <a:schemeClr val="accent1"/>
              </a:buClr>
              <a:buSzPct val="100000"/>
              <a:buFont typeface="+mj-lt"/>
              <a:buAutoNum type="alphaLcPeriod"/>
            </a:pPr>
            <a:r>
              <a:rPr lang="en-US" altLang="en-US" sz="1600" dirty="0">
                <a:solidFill>
                  <a:srgbClr val="231F20"/>
                </a:solidFill>
                <a:latin typeface="Arial" panose="020B0604020202020204" pitchFamily="34" charset="0"/>
                <a:cs typeface="Calibri" panose="020F0502020204030204" pitchFamily="34" charset="0"/>
              </a:rPr>
              <a:t>High blood glucose</a:t>
            </a:r>
          </a:p>
          <a:p>
            <a:pPr marL="800100" lvl="1" indent="-342900">
              <a:spcBef>
                <a:spcPct val="0"/>
              </a:spcBef>
              <a:buClr>
                <a:schemeClr val="accent1"/>
              </a:buClr>
              <a:buSzPct val="100000"/>
              <a:buFont typeface="+mj-lt"/>
              <a:buAutoNum type="alphaLcPeriod"/>
            </a:pPr>
            <a:r>
              <a:rPr lang="en-US" altLang="en-US" sz="1600" dirty="0">
                <a:solidFill>
                  <a:srgbClr val="231F20"/>
                </a:solidFill>
                <a:latin typeface="Arial" panose="020B0604020202020204" pitchFamily="34" charset="0"/>
                <a:cs typeface="Calibri" panose="020F0502020204030204" pitchFamily="34" charset="0"/>
              </a:rPr>
              <a:t>Excess energy</a:t>
            </a:r>
          </a:p>
          <a:p>
            <a:pPr>
              <a:spcBef>
                <a:spcPct val="0"/>
              </a:spcBef>
              <a:buClr>
                <a:schemeClr val="accent1"/>
              </a:buClr>
              <a:buSzPct val="100000"/>
              <a:buFont typeface="Arial Black" panose="020B0A04020102020204" pitchFamily="34" charset="0"/>
              <a:buAutoNum type="arabicPeriod"/>
            </a:pPr>
            <a:endParaRPr lang="en-US" altLang="en-US" sz="1600" dirty="0">
              <a:solidFill>
                <a:srgbClr val="231F20"/>
              </a:solidFill>
              <a:latin typeface="Arial" panose="020B0604020202020204" pitchFamily="34" charset="0"/>
              <a:cs typeface="Calibri" panose="020F0502020204030204" pitchFamily="34" charset="0"/>
            </a:endParaRPr>
          </a:p>
          <a:p>
            <a:pPr>
              <a:spcBef>
                <a:spcPct val="0"/>
              </a:spcBef>
              <a:buClr>
                <a:schemeClr val="accent1"/>
              </a:buClr>
              <a:buSzPct val="100000"/>
              <a:buFont typeface="+mj-lt"/>
              <a:buAutoNum type="arabicPeriod"/>
            </a:pPr>
            <a:r>
              <a:rPr lang="en-US" altLang="en-US" sz="1600" b="1" dirty="0">
                <a:solidFill>
                  <a:srgbClr val="231F20"/>
                </a:solidFill>
                <a:latin typeface="Arial" panose="020B0604020202020204" pitchFamily="34" charset="0"/>
                <a:cs typeface="Calibri" panose="020F0502020204030204" pitchFamily="34" charset="0"/>
              </a:rPr>
              <a:t>The symptoms of hyperglycemia include:</a:t>
            </a:r>
          </a:p>
          <a:p>
            <a:pPr marL="800100" lvl="1" indent="-342900">
              <a:spcBef>
                <a:spcPct val="0"/>
              </a:spcBef>
              <a:buClr>
                <a:schemeClr val="accent1"/>
              </a:buClr>
              <a:buSzPct val="100000"/>
              <a:buFont typeface="+mj-lt"/>
              <a:buAutoNum type="alphaLcPeriod"/>
            </a:pPr>
            <a:r>
              <a:rPr lang="en-US" altLang="en-US" sz="1600" dirty="0">
                <a:solidFill>
                  <a:srgbClr val="231F20"/>
                </a:solidFill>
                <a:latin typeface="Arial" panose="020B0604020202020204" pitchFamily="34" charset="0"/>
                <a:cs typeface="Calibri" panose="020F0502020204030204" pitchFamily="34" charset="0"/>
              </a:rPr>
              <a:t>Increased thirst</a:t>
            </a:r>
          </a:p>
          <a:p>
            <a:pPr marL="800100" lvl="1" indent="-342900">
              <a:spcBef>
                <a:spcPct val="0"/>
              </a:spcBef>
              <a:buClr>
                <a:schemeClr val="accent1"/>
              </a:buClr>
              <a:buSzPct val="100000"/>
              <a:buFont typeface="+mj-lt"/>
              <a:buAutoNum type="alphaLcPeriod"/>
            </a:pPr>
            <a:r>
              <a:rPr lang="en-US" altLang="en-US" sz="1600" dirty="0">
                <a:solidFill>
                  <a:srgbClr val="231F20"/>
                </a:solidFill>
                <a:latin typeface="Arial" panose="020B0604020202020204" pitchFamily="34" charset="0"/>
                <a:cs typeface="Calibri" panose="020F0502020204030204" pitchFamily="34" charset="0"/>
              </a:rPr>
              <a:t>Frequent urination</a:t>
            </a:r>
          </a:p>
          <a:p>
            <a:pPr marL="800100" lvl="1" indent="-342900">
              <a:spcBef>
                <a:spcPct val="0"/>
              </a:spcBef>
              <a:buClr>
                <a:schemeClr val="accent1"/>
              </a:buClr>
              <a:buSzPct val="100000"/>
              <a:buFont typeface="+mj-lt"/>
              <a:buAutoNum type="alphaLcPeriod"/>
            </a:pPr>
            <a:r>
              <a:rPr lang="en-US" altLang="en-US" sz="1600" dirty="0">
                <a:solidFill>
                  <a:srgbClr val="231F20"/>
                </a:solidFill>
                <a:latin typeface="Arial" panose="020B0604020202020204" pitchFamily="34" charset="0"/>
                <a:cs typeface="Calibri" panose="020F0502020204030204" pitchFamily="34" charset="0"/>
              </a:rPr>
              <a:t>Blurred vision</a:t>
            </a:r>
          </a:p>
          <a:p>
            <a:pPr marL="800100" lvl="1" indent="-342900">
              <a:spcBef>
                <a:spcPct val="0"/>
              </a:spcBef>
              <a:buClr>
                <a:schemeClr val="accent1"/>
              </a:buClr>
              <a:buSzPct val="100000"/>
              <a:buFont typeface="+mj-lt"/>
              <a:buAutoNum type="alphaLcPeriod"/>
            </a:pPr>
            <a:r>
              <a:rPr lang="en-US" altLang="en-US" sz="1600" dirty="0">
                <a:solidFill>
                  <a:srgbClr val="231F20"/>
                </a:solidFill>
                <a:latin typeface="Arial" panose="020B0604020202020204" pitchFamily="34" charset="0"/>
                <a:cs typeface="Calibri" panose="020F0502020204030204" pitchFamily="34" charset="0"/>
              </a:rPr>
              <a:t>All of the above</a:t>
            </a:r>
          </a:p>
          <a:p>
            <a:pPr marL="0" indent="0">
              <a:spcBef>
                <a:spcPct val="0"/>
              </a:spcBef>
              <a:buClr>
                <a:schemeClr val="accent1"/>
              </a:buClr>
              <a:buSzPct val="100000"/>
              <a:buNone/>
            </a:pPr>
            <a:endParaRPr lang="en-US" altLang="en-US" sz="1600" dirty="0">
              <a:solidFill>
                <a:srgbClr val="231F20"/>
              </a:solidFill>
              <a:latin typeface="Arial" panose="020B0604020202020204" pitchFamily="34" charset="0"/>
              <a:cs typeface="Calibri" panose="020F0502020204030204" pitchFamily="34" charset="0"/>
            </a:endParaRPr>
          </a:p>
          <a:p>
            <a:pPr>
              <a:spcBef>
                <a:spcPct val="0"/>
              </a:spcBef>
              <a:buClr>
                <a:schemeClr val="accent1"/>
              </a:buClr>
              <a:buSzPct val="100000"/>
              <a:buFont typeface="+mj-lt"/>
              <a:buAutoNum type="arabicPeriod" startAt="3"/>
            </a:pPr>
            <a:r>
              <a:rPr lang="en-US" altLang="en-US" sz="1600" b="1" dirty="0">
                <a:solidFill>
                  <a:srgbClr val="231F20"/>
                </a:solidFill>
                <a:latin typeface="Arial" panose="020B0604020202020204" pitchFamily="34" charset="0"/>
                <a:cs typeface="Calibri" panose="020F0502020204030204" pitchFamily="34" charset="0"/>
              </a:rPr>
              <a:t>If left untreated, hyperglycemia resulting from insufficient insulin can lead to:</a:t>
            </a:r>
          </a:p>
          <a:p>
            <a:pPr marL="800100" lvl="1" indent="-342900">
              <a:spcBef>
                <a:spcPct val="0"/>
              </a:spcBef>
              <a:buClr>
                <a:schemeClr val="accent1"/>
              </a:buClr>
              <a:buSzPct val="100000"/>
              <a:buFont typeface="+mj-lt"/>
              <a:buAutoNum type="alphaLcPeriod"/>
            </a:pPr>
            <a:r>
              <a:rPr lang="en-US" altLang="en-US" sz="1600" dirty="0">
                <a:solidFill>
                  <a:srgbClr val="231F20"/>
                </a:solidFill>
                <a:latin typeface="Arial" panose="020B0604020202020204" pitchFamily="34" charset="0"/>
                <a:cs typeface="Calibri" panose="020F0502020204030204" pitchFamily="34" charset="0"/>
              </a:rPr>
              <a:t>A rash</a:t>
            </a:r>
          </a:p>
          <a:p>
            <a:pPr marL="800100" lvl="1" indent="-342900">
              <a:spcBef>
                <a:spcPct val="0"/>
              </a:spcBef>
              <a:buClr>
                <a:schemeClr val="accent1"/>
              </a:buClr>
              <a:buSzPct val="100000"/>
              <a:buFont typeface="+mj-lt"/>
              <a:buAutoNum type="alphaLcPeriod"/>
            </a:pPr>
            <a:r>
              <a:rPr lang="en-US" altLang="en-US" sz="1600" dirty="0">
                <a:solidFill>
                  <a:srgbClr val="231F20"/>
                </a:solidFill>
                <a:latin typeface="Arial" panose="020B0604020202020204" pitchFamily="34" charset="0"/>
                <a:cs typeface="Calibri" panose="020F0502020204030204" pitchFamily="34" charset="0"/>
              </a:rPr>
              <a:t>Seizure</a:t>
            </a:r>
          </a:p>
          <a:p>
            <a:pPr marL="800100" lvl="1" indent="-342900">
              <a:spcBef>
                <a:spcPct val="0"/>
              </a:spcBef>
              <a:buClr>
                <a:schemeClr val="accent1"/>
              </a:buClr>
              <a:buSzPct val="100000"/>
              <a:buFont typeface="+mj-lt"/>
              <a:buAutoNum type="alphaLcPeriod"/>
            </a:pPr>
            <a:r>
              <a:rPr lang="en-US" altLang="en-US" sz="1600" dirty="0">
                <a:solidFill>
                  <a:srgbClr val="231F20"/>
                </a:solidFill>
                <a:latin typeface="Arial" panose="020B0604020202020204" pitchFamily="34" charset="0"/>
                <a:cs typeface="Calibri" panose="020F0502020204030204" pitchFamily="34" charset="0"/>
              </a:rPr>
              <a:t>Ringing in the ears</a:t>
            </a:r>
          </a:p>
          <a:p>
            <a:pPr marL="800100" lvl="1" indent="-342900">
              <a:spcBef>
                <a:spcPct val="0"/>
              </a:spcBef>
              <a:buClr>
                <a:schemeClr val="accent1"/>
              </a:buClr>
              <a:buSzPct val="100000"/>
              <a:buFont typeface="+mj-lt"/>
              <a:buAutoNum type="alphaLcPeriod"/>
            </a:pPr>
            <a:r>
              <a:rPr lang="en-US" altLang="en-US" sz="1600" dirty="0">
                <a:solidFill>
                  <a:srgbClr val="231F20"/>
                </a:solidFill>
                <a:latin typeface="Arial" panose="020B0604020202020204" pitchFamily="34" charset="0"/>
                <a:cs typeface="Calibri" panose="020F0502020204030204" pitchFamily="34" charset="0"/>
              </a:rPr>
              <a:t>Diabetic ketoacidosis (DKA)</a:t>
            </a:r>
          </a:p>
        </p:txBody>
      </p:sp>
      <p:sp>
        <p:nvSpPr>
          <p:cNvPr id="2" name="Rectangle 1">
            <a:extLst>
              <a:ext uri="{FF2B5EF4-FFF2-40B4-BE49-F238E27FC236}">
                <a16:creationId xmlns:a16="http://schemas.microsoft.com/office/drawing/2014/main" id="{4915FB58-7D2D-E7CC-B535-6142DA1C5779}"/>
              </a:ext>
            </a:extLst>
          </p:cNvPr>
          <p:cNvSpPr>
            <a:spLocks noChangeArrowheads="1"/>
          </p:cNvSpPr>
          <p:nvPr/>
        </p:nvSpPr>
        <p:spPr bwMode="auto">
          <a:xfrm>
            <a:off x="5837595" y="1200467"/>
            <a:ext cx="4746788"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panose="020B0604020202020204" pitchFamily="34" charset="0"/>
              <a:buChar char="•"/>
              <a:tabLst>
                <a:tab pos="298450" algn="l"/>
              </a:tabLst>
              <a:defRPr sz="3000">
                <a:solidFill>
                  <a:srgbClr val="5E5F5D"/>
                </a:solidFill>
                <a:latin typeface="Arial Regular"/>
                <a:ea typeface="Arial Regular"/>
                <a:cs typeface="Arial Regular"/>
              </a:defRPr>
            </a:lvl1pPr>
            <a:lvl2pPr marL="742950" indent="-285750">
              <a:spcBef>
                <a:spcPct val="20000"/>
              </a:spcBef>
              <a:buFont typeface="Arial" panose="020B0604020202020204" pitchFamily="34" charset="0"/>
              <a:buChar char="–"/>
              <a:tabLst>
                <a:tab pos="298450" algn="l"/>
              </a:tabLst>
              <a:defRPr sz="2400">
                <a:solidFill>
                  <a:srgbClr val="5E5F5D"/>
                </a:solidFill>
                <a:latin typeface="Arial Regular"/>
                <a:ea typeface="Arial Regular"/>
                <a:cs typeface="Arial Regular"/>
              </a:defRPr>
            </a:lvl2pPr>
            <a:lvl3pPr marL="1143000" indent="-228600">
              <a:spcBef>
                <a:spcPct val="20000"/>
              </a:spcBef>
              <a:buFont typeface="Arial" panose="020B0604020202020204" pitchFamily="34" charset="0"/>
              <a:buChar char="•"/>
              <a:tabLst>
                <a:tab pos="298450" algn="l"/>
              </a:tabLst>
              <a:defRPr sz="2200">
                <a:solidFill>
                  <a:srgbClr val="5E5F5D"/>
                </a:solidFill>
                <a:latin typeface="Arial Regular"/>
                <a:ea typeface="Arial Regular"/>
                <a:cs typeface="Arial Regular"/>
              </a:defRPr>
            </a:lvl3pPr>
            <a:lvl4pPr marL="1600200" indent="-228600">
              <a:spcBef>
                <a:spcPct val="20000"/>
              </a:spcBef>
              <a:buFont typeface="Arial" panose="020B0604020202020204" pitchFamily="34" charset="0"/>
              <a:buChar char="–"/>
              <a:tabLst>
                <a:tab pos="298450" algn="l"/>
              </a:tabLst>
              <a:defRPr sz="2000">
                <a:solidFill>
                  <a:srgbClr val="5E5F5D"/>
                </a:solidFill>
                <a:latin typeface="Arial Regular"/>
                <a:ea typeface="Arial Regular"/>
                <a:cs typeface="Arial Regular"/>
              </a:defRPr>
            </a:lvl4pPr>
            <a:lvl5pPr marL="2057400" indent="-228600">
              <a:spcBef>
                <a:spcPct val="20000"/>
              </a:spcBef>
              <a:buFont typeface="Arial" panose="020B0604020202020204" pitchFamily="34" charset="0"/>
              <a:buChar char="»"/>
              <a:tabLst>
                <a:tab pos="298450" algn="l"/>
              </a:tabLst>
              <a:defRPr>
                <a:solidFill>
                  <a:srgbClr val="5E5F5D"/>
                </a:solidFill>
                <a:latin typeface="Arial Regular"/>
                <a:ea typeface="Arial Regular"/>
                <a:cs typeface="Arial Regular"/>
              </a:defRPr>
            </a:lvl5pPr>
            <a:lvl6pPr marL="2514600" indent="-228600" eaLnBrk="0" fontAlgn="base" hangingPunct="0">
              <a:spcBef>
                <a:spcPct val="20000"/>
              </a:spcBef>
              <a:spcAft>
                <a:spcPct val="0"/>
              </a:spcAft>
              <a:buFont typeface="Arial" panose="020B0604020202020204" pitchFamily="34" charset="0"/>
              <a:buChar char="»"/>
              <a:tabLst>
                <a:tab pos="298450" algn="l"/>
              </a:tabLst>
              <a:defRPr>
                <a:solidFill>
                  <a:srgbClr val="5E5F5D"/>
                </a:solidFill>
                <a:latin typeface="Arial Regular"/>
                <a:ea typeface="Arial Regular"/>
                <a:cs typeface="Arial Regular"/>
              </a:defRPr>
            </a:lvl6pPr>
            <a:lvl7pPr marL="2971800" indent="-228600" eaLnBrk="0" fontAlgn="base" hangingPunct="0">
              <a:spcBef>
                <a:spcPct val="20000"/>
              </a:spcBef>
              <a:spcAft>
                <a:spcPct val="0"/>
              </a:spcAft>
              <a:buFont typeface="Arial" panose="020B0604020202020204" pitchFamily="34" charset="0"/>
              <a:buChar char="»"/>
              <a:tabLst>
                <a:tab pos="298450" algn="l"/>
              </a:tabLst>
              <a:defRPr>
                <a:solidFill>
                  <a:srgbClr val="5E5F5D"/>
                </a:solidFill>
                <a:latin typeface="Arial Regular"/>
                <a:ea typeface="Arial Regular"/>
                <a:cs typeface="Arial Regular"/>
              </a:defRPr>
            </a:lvl7pPr>
            <a:lvl8pPr marL="3429000" indent="-228600" eaLnBrk="0" fontAlgn="base" hangingPunct="0">
              <a:spcBef>
                <a:spcPct val="20000"/>
              </a:spcBef>
              <a:spcAft>
                <a:spcPct val="0"/>
              </a:spcAft>
              <a:buFont typeface="Arial" panose="020B0604020202020204" pitchFamily="34" charset="0"/>
              <a:buChar char="»"/>
              <a:tabLst>
                <a:tab pos="298450" algn="l"/>
              </a:tabLst>
              <a:defRPr>
                <a:solidFill>
                  <a:srgbClr val="5E5F5D"/>
                </a:solidFill>
                <a:latin typeface="Arial Regular"/>
                <a:ea typeface="Arial Regular"/>
                <a:cs typeface="Arial Regular"/>
              </a:defRPr>
            </a:lvl8pPr>
            <a:lvl9pPr marL="3886200" indent="-228600" eaLnBrk="0" fontAlgn="base" hangingPunct="0">
              <a:spcBef>
                <a:spcPct val="20000"/>
              </a:spcBef>
              <a:spcAft>
                <a:spcPct val="0"/>
              </a:spcAft>
              <a:buFont typeface="Arial" panose="020B0604020202020204" pitchFamily="34" charset="0"/>
              <a:buChar char="»"/>
              <a:tabLst>
                <a:tab pos="298450" algn="l"/>
              </a:tabLst>
              <a:defRPr>
                <a:solidFill>
                  <a:srgbClr val="5E5F5D"/>
                </a:solidFill>
                <a:latin typeface="Arial Regular"/>
                <a:ea typeface="Arial Regular"/>
                <a:cs typeface="Arial Regular"/>
              </a:defRPr>
            </a:lvl9pPr>
          </a:lstStyle>
          <a:p>
            <a:pPr>
              <a:spcBef>
                <a:spcPct val="0"/>
              </a:spcBef>
              <a:buClr>
                <a:schemeClr val="accent1"/>
              </a:buClr>
              <a:buSzPct val="100000"/>
              <a:buFont typeface="+mj-lt"/>
              <a:buAutoNum type="arabicPeriod" startAt="4"/>
            </a:pPr>
            <a:r>
              <a:rPr lang="en-US" altLang="en-US" sz="1600" b="1" dirty="0">
                <a:solidFill>
                  <a:srgbClr val="231F20"/>
                </a:solidFill>
                <a:latin typeface="Arial" panose="020B0604020202020204" pitchFamily="34" charset="0"/>
                <a:cs typeface="Calibri" panose="020F0502020204030204" pitchFamily="34" charset="0"/>
              </a:rPr>
              <a:t>Hyperglycemia is sometimes caused by illness, injury, stress or infection.</a:t>
            </a:r>
          </a:p>
          <a:p>
            <a:pPr marL="800100" lvl="1" indent="-342900">
              <a:spcBef>
                <a:spcPct val="0"/>
              </a:spcBef>
              <a:buClr>
                <a:schemeClr val="accent1"/>
              </a:buClr>
              <a:buSzPct val="100000"/>
              <a:buFont typeface="+mj-lt"/>
              <a:buAutoNum type="alphaLcPeriod"/>
            </a:pPr>
            <a:r>
              <a:rPr lang="en-US" altLang="en-US" sz="1600" dirty="0">
                <a:solidFill>
                  <a:srgbClr val="231F20"/>
                </a:solidFill>
                <a:latin typeface="Arial" panose="020B0604020202020204" pitchFamily="34" charset="0"/>
                <a:cs typeface="Calibri" panose="020F0502020204030204" pitchFamily="34" charset="0"/>
              </a:rPr>
              <a:t>True</a:t>
            </a:r>
          </a:p>
          <a:p>
            <a:pPr marL="800100" lvl="1" indent="-342900">
              <a:spcBef>
                <a:spcPct val="0"/>
              </a:spcBef>
              <a:buClr>
                <a:schemeClr val="accent1"/>
              </a:buClr>
              <a:buSzPct val="100000"/>
              <a:buFont typeface="+mj-lt"/>
              <a:buAutoNum type="alphaLcPeriod"/>
            </a:pPr>
            <a:r>
              <a:rPr lang="en-US" altLang="en-US" sz="1600" dirty="0">
                <a:solidFill>
                  <a:srgbClr val="231F20"/>
                </a:solidFill>
                <a:latin typeface="Arial" panose="020B0604020202020204" pitchFamily="34" charset="0"/>
                <a:cs typeface="Calibri" panose="020F0502020204030204" pitchFamily="34" charset="0"/>
              </a:rPr>
              <a:t>False</a:t>
            </a:r>
          </a:p>
          <a:p>
            <a:pPr marL="800100" lvl="1" indent="-342900">
              <a:spcBef>
                <a:spcPct val="0"/>
              </a:spcBef>
              <a:buClr>
                <a:schemeClr val="accent1"/>
              </a:buClr>
              <a:buSzPct val="100000"/>
              <a:buFont typeface="+mj-lt"/>
              <a:buAutoNum type="alphaLcPeriod"/>
            </a:pPr>
            <a:endParaRPr lang="en-US" altLang="en-US" sz="1600" dirty="0">
              <a:solidFill>
                <a:srgbClr val="231F20"/>
              </a:solidFill>
              <a:latin typeface="Arial" panose="020B0604020202020204" pitchFamily="34" charset="0"/>
              <a:cs typeface="Calibri" panose="020F0502020204030204" pitchFamily="34" charset="0"/>
            </a:endParaRPr>
          </a:p>
          <a:p>
            <a:pPr marL="342900" indent="-342900">
              <a:spcBef>
                <a:spcPts val="0"/>
              </a:spcBef>
              <a:spcAft>
                <a:spcPts val="0"/>
              </a:spcAft>
              <a:buClr>
                <a:schemeClr val="accent1"/>
              </a:buClr>
              <a:buSzPct val="100000"/>
              <a:buFont typeface="+mj-lt"/>
              <a:buAutoNum type="arabicPeriod" startAt="5"/>
              <a:tabLst>
                <a:tab pos="298450" algn="l"/>
              </a:tabLst>
              <a:defRPr/>
            </a:pPr>
            <a:r>
              <a:rPr lang="en-US" sz="1600" b="1" i="0" spc="20" dirty="0">
                <a:solidFill>
                  <a:srgbClr val="231F20"/>
                </a:solidFill>
                <a:latin typeface="Arial" panose="020B0604020202020204" pitchFamily="34" charset="0"/>
                <a:ea typeface="Calibri" panose="020F0502020204030204" pitchFamily="34" charset="0"/>
                <a:cs typeface="Times New Roman" panose="02020603050405020304" pitchFamily="18" charset="0"/>
              </a:rPr>
              <a:t>Hyperglycemia is usually treated with:</a:t>
            </a:r>
            <a:endParaRPr lang="en-US" sz="2000" spc="-10" dirty="0">
              <a:latin typeface="Calibri" panose="020F0502020204030204" pitchFamily="34" charset="0"/>
              <a:ea typeface="Verdana" panose="020B0604030504040204" pitchFamily="34" charset="0"/>
              <a:cs typeface="Times New Roman" panose="02020603050405020304" pitchFamily="18" charset="0"/>
            </a:endParaRPr>
          </a:p>
          <a:p>
            <a:pPr marL="804672">
              <a:spcBef>
                <a:spcPts val="0"/>
              </a:spcBef>
              <a:spcAft>
                <a:spcPts val="0"/>
              </a:spcAft>
              <a:buClr>
                <a:schemeClr val="accent1"/>
              </a:buClr>
              <a:buFont typeface="+mj-lt"/>
              <a:buAutoNum type="alphaLcPeriod"/>
              <a:tabLst>
                <a:tab pos="450850" algn="l"/>
              </a:tabLst>
              <a:defRPr/>
            </a:pPr>
            <a:r>
              <a:rPr lang="en-US" sz="1600" dirty="0">
                <a:solidFill>
                  <a:schemeClr val="tx1"/>
                </a:solidFill>
                <a:latin typeface="Arial" panose="020B0604020202020204" pitchFamily="34" charset="0"/>
                <a:ea typeface="Verdana" panose="020B0604030504040204" pitchFamily="34" charset="0"/>
                <a:cs typeface="Times New Roman" panose="02020603050405020304" pitchFamily="18" charset="0"/>
              </a:rPr>
              <a:t>A peanut butter and jelly sandwich</a:t>
            </a:r>
          </a:p>
          <a:p>
            <a:pPr marL="804672">
              <a:spcBef>
                <a:spcPts val="0"/>
              </a:spcBef>
              <a:spcAft>
                <a:spcPts val="0"/>
              </a:spcAft>
              <a:buClr>
                <a:schemeClr val="accent1"/>
              </a:buClr>
              <a:buFont typeface="+mj-lt"/>
              <a:buAutoNum type="alphaLcPeriod"/>
              <a:tabLst>
                <a:tab pos="450850" algn="l"/>
              </a:tabLst>
              <a:defRPr/>
            </a:pPr>
            <a:r>
              <a:rPr lang="en-US" sz="1600" dirty="0">
                <a:solidFill>
                  <a:schemeClr val="tx1"/>
                </a:solidFill>
                <a:latin typeface="Arial" panose="020B0604020202020204" pitchFamily="34" charset="0"/>
                <a:ea typeface="Verdana" panose="020B0604030504040204" pitchFamily="34" charset="0"/>
                <a:cs typeface="Times New Roman" panose="02020603050405020304" pitchFamily="18" charset="0"/>
              </a:rPr>
              <a:t>Water</a:t>
            </a:r>
          </a:p>
          <a:p>
            <a:pPr marL="804672">
              <a:spcBef>
                <a:spcPts val="0"/>
              </a:spcBef>
              <a:spcAft>
                <a:spcPts val="0"/>
              </a:spcAft>
              <a:buClr>
                <a:schemeClr val="accent1"/>
              </a:buClr>
              <a:buFont typeface="+mj-lt"/>
              <a:buAutoNum type="alphaLcPeriod"/>
              <a:tabLst>
                <a:tab pos="450850" algn="l"/>
              </a:tabLst>
              <a:defRPr/>
            </a:pPr>
            <a:r>
              <a:rPr lang="en-US" sz="1600" dirty="0">
                <a:solidFill>
                  <a:schemeClr val="tx1"/>
                </a:solidFill>
                <a:latin typeface="Arial" panose="020B0604020202020204" pitchFamily="34" charset="0"/>
                <a:ea typeface="Verdana" panose="020B0604030504040204" pitchFamily="34" charset="0"/>
                <a:cs typeface="Times New Roman" panose="02020603050405020304" pitchFamily="18" charset="0"/>
              </a:rPr>
              <a:t>Glucose tabs</a:t>
            </a:r>
          </a:p>
          <a:p>
            <a:pPr marL="804672">
              <a:spcBef>
                <a:spcPts val="0"/>
              </a:spcBef>
              <a:spcAft>
                <a:spcPts val="0"/>
              </a:spcAft>
              <a:buClr>
                <a:schemeClr val="accent1"/>
              </a:buClr>
              <a:buFont typeface="+mj-lt"/>
              <a:buAutoNum type="alphaLcPeriod"/>
              <a:tabLst>
                <a:tab pos="450850" algn="l"/>
              </a:tabLst>
              <a:defRPr/>
            </a:pPr>
            <a:r>
              <a:rPr lang="en-US" sz="1600" dirty="0">
                <a:solidFill>
                  <a:schemeClr val="tx1"/>
                </a:solidFill>
                <a:latin typeface="Arial" panose="020B0604020202020204" pitchFamily="34" charset="0"/>
                <a:ea typeface="Verdana" panose="020B0604030504040204" pitchFamily="34" charset="0"/>
                <a:cs typeface="Times New Roman" panose="02020603050405020304" pitchFamily="18" charset="0"/>
              </a:rPr>
              <a:t>Insulin</a:t>
            </a:r>
          </a:p>
          <a:p>
            <a:pPr marL="804672">
              <a:spcBef>
                <a:spcPts val="0"/>
              </a:spcBef>
              <a:spcAft>
                <a:spcPts val="0"/>
              </a:spcAft>
              <a:buClr>
                <a:schemeClr val="accent1"/>
              </a:buClr>
              <a:buFont typeface="+mj-lt"/>
              <a:buAutoNum type="alphaLcPeriod"/>
              <a:tabLst>
                <a:tab pos="450850" algn="l"/>
              </a:tabLst>
              <a:defRPr/>
            </a:pPr>
            <a:r>
              <a:rPr lang="en-US" sz="1600" dirty="0">
                <a:solidFill>
                  <a:schemeClr val="tx1"/>
                </a:solidFill>
                <a:latin typeface="Arial" panose="020B0604020202020204" pitchFamily="34" charset="0"/>
                <a:ea typeface="Verdana" panose="020B0604030504040204" pitchFamily="34" charset="0"/>
                <a:cs typeface="Times New Roman" panose="02020603050405020304" pitchFamily="18" charset="0"/>
              </a:rPr>
              <a:t>b and d</a:t>
            </a:r>
          </a:p>
          <a:p>
            <a:pPr marL="800100" lvl="1" indent="-342900">
              <a:spcBef>
                <a:spcPct val="0"/>
              </a:spcBef>
              <a:buClr>
                <a:schemeClr val="accent1"/>
              </a:buClr>
              <a:buSzPct val="100000"/>
              <a:buFont typeface="+mj-lt"/>
              <a:buAutoNum type="alphaLcPeriod"/>
            </a:pPr>
            <a:endParaRPr lang="en-US" altLang="en-US" sz="1600" dirty="0">
              <a:solidFill>
                <a:schemeClr val="tx1"/>
              </a:solidFill>
              <a:latin typeface="Arial" panose="020B0604020202020204" pitchFamily="34" charset="0"/>
              <a:cs typeface="Arial" panose="020B0604020202020204" pitchFamily="34" charset="0"/>
            </a:endParaRPr>
          </a:p>
          <a:p>
            <a:pPr>
              <a:spcBef>
                <a:spcPct val="0"/>
              </a:spcBef>
              <a:buClr>
                <a:schemeClr val="accent1"/>
              </a:buClr>
              <a:buSzPct val="100000"/>
              <a:buFont typeface="Arial Black" panose="020B0A04020102020204" pitchFamily="34" charset="0"/>
              <a:buAutoNum type="arabicPeriod" startAt="4"/>
            </a:pPr>
            <a:endParaRPr lang="en-US" altLang="en-US" sz="1600" dirty="0">
              <a:solidFill>
                <a:srgbClr val="231F20"/>
              </a:solidFill>
              <a:latin typeface="Arial" panose="020B0604020202020204" pitchFamily="34" charset="0"/>
              <a:cs typeface="Calibri" panose="020F0502020204030204" pitchFamily="34" charset="0"/>
            </a:endParaRPr>
          </a:p>
        </p:txBody>
      </p:sp>
    </p:spTree>
    <p:extLst>
      <p:ext uri="{BB962C8B-B14F-4D97-AF65-F5344CB8AC3E}">
        <p14:creationId xmlns:p14="http://schemas.microsoft.com/office/powerpoint/2010/main" val="23296599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D710F-8D33-BBC3-3981-C0773C88A77D}"/>
              </a:ext>
            </a:extLst>
          </p:cNvPr>
          <p:cNvSpPr>
            <a:spLocks noGrp="1"/>
          </p:cNvSpPr>
          <p:nvPr>
            <p:ph type="title"/>
          </p:nvPr>
        </p:nvSpPr>
        <p:spPr/>
        <p:txBody>
          <a:bodyPr/>
          <a:lstStyle/>
          <a:p>
            <a:r>
              <a:rPr lang="en-US" dirty="0"/>
              <a:t>Disclaimer</a:t>
            </a:r>
          </a:p>
        </p:txBody>
      </p:sp>
      <p:sp>
        <p:nvSpPr>
          <p:cNvPr id="3" name="Title 1">
            <a:extLst>
              <a:ext uri="{FF2B5EF4-FFF2-40B4-BE49-F238E27FC236}">
                <a16:creationId xmlns:a16="http://schemas.microsoft.com/office/drawing/2014/main" id="{49ED2972-DAE9-AFBD-AC85-179D15C5B864}"/>
              </a:ext>
            </a:extLst>
          </p:cNvPr>
          <p:cNvSpPr txBox="1">
            <a:spLocks/>
          </p:cNvSpPr>
          <p:nvPr/>
        </p:nvSpPr>
        <p:spPr>
          <a:xfrm>
            <a:off x="1612055" y="3215403"/>
            <a:ext cx="8967891" cy="997196"/>
          </a:xfrm>
          <a:prstGeom prst="rect">
            <a:avLst/>
          </a:prstGeom>
        </p:spPr>
        <p:txBody>
          <a:bodyPr vert="horz" wrap="square" lIns="0" tIns="0" rIns="0" bIns="0" rtlCol="0" anchor="t" anchorCtr="0">
            <a:spAutoFit/>
          </a:bodyPr>
          <a:lstStyle>
            <a:lvl1pPr algn="l" defTabSz="1219170" rtl="0" eaLnBrk="1" latinLnBrk="0" hangingPunct="1">
              <a:lnSpc>
                <a:spcPct val="90000"/>
              </a:lnSpc>
              <a:spcBef>
                <a:spcPct val="0"/>
              </a:spcBef>
              <a:buNone/>
              <a:defRPr sz="4267" b="1" kern="1200">
                <a:solidFill>
                  <a:schemeClr val="tx1"/>
                </a:solidFill>
                <a:latin typeface="Arial" panose="020B0604020202020204" pitchFamily="34" charset="0"/>
                <a:ea typeface="+mj-ea"/>
                <a:cs typeface="Arial" panose="020B0604020202020204" pitchFamily="34" charset="0"/>
              </a:defRPr>
            </a:lvl1pPr>
          </a:lstStyle>
          <a:p>
            <a:r>
              <a:rPr lang="en-US" sz="2400" b="0" dirty="0"/>
              <a:t>This presentation is not intended to provide legal or health care advice. Please consult with a legal or health care professional regarding your specific questions or needs.</a:t>
            </a:r>
          </a:p>
        </p:txBody>
      </p:sp>
    </p:spTree>
    <p:extLst>
      <p:ext uri="{BB962C8B-B14F-4D97-AF65-F5344CB8AC3E}">
        <p14:creationId xmlns:p14="http://schemas.microsoft.com/office/powerpoint/2010/main" val="10192806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5A9F4-4EF5-D8F9-CFE7-498E0CD8142C}"/>
              </a:ext>
            </a:extLst>
          </p:cNvPr>
          <p:cNvSpPr>
            <a:spLocks noGrp="1"/>
          </p:cNvSpPr>
          <p:nvPr>
            <p:ph type="title"/>
          </p:nvPr>
        </p:nvSpPr>
        <p:spPr/>
        <p:txBody>
          <a:bodyPr/>
          <a:lstStyle/>
          <a:p>
            <a:r>
              <a:rPr lang="en-US" dirty="0"/>
              <a:t>Where to Get More Information</a:t>
            </a:r>
          </a:p>
        </p:txBody>
      </p:sp>
      <p:sp>
        <p:nvSpPr>
          <p:cNvPr id="3" name="Title 1">
            <a:extLst>
              <a:ext uri="{FF2B5EF4-FFF2-40B4-BE49-F238E27FC236}">
                <a16:creationId xmlns:a16="http://schemas.microsoft.com/office/drawing/2014/main" id="{F537BA72-30D1-A34B-CD15-3A0FAC9E1915}"/>
              </a:ext>
            </a:extLst>
          </p:cNvPr>
          <p:cNvSpPr txBox="1">
            <a:spLocks/>
          </p:cNvSpPr>
          <p:nvPr/>
        </p:nvSpPr>
        <p:spPr>
          <a:xfrm>
            <a:off x="5567680" y="3800692"/>
            <a:ext cx="4937760" cy="1717393"/>
          </a:xfrm>
          <a:prstGeom prst="rect">
            <a:avLst/>
          </a:prstGeom>
        </p:spPr>
        <p:txBody>
          <a:bodyPr vert="horz" wrap="square" lIns="0" tIns="0" rIns="0" bIns="0" rtlCol="0" anchor="t" anchorCtr="0">
            <a:spAutoFit/>
          </a:bodyPr>
          <a:lstStyle>
            <a:lvl1pPr algn="l" defTabSz="1219170" rtl="0" eaLnBrk="1" latinLnBrk="0" hangingPunct="1">
              <a:lnSpc>
                <a:spcPct val="90000"/>
              </a:lnSpc>
              <a:spcBef>
                <a:spcPct val="0"/>
              </a:spcBef>
              <a:buNone/>
              <a:defRPr sz="4267" b="1" kern="1200">
                <a:solidFill>
                  <a:schemeClr val="bg1"/>
                </a:solidFill>
                <a:latin typeface="Arial" panose="020B0604020202020204" pitchFamily="34" charset="0"/>
                <a:ea typeface="+mj-ea"/>
                <a:cs typeface="Arial" panose="020B0604020202020204" pitchFamily="34" charset="0"/>
              </a:defRPr>
            </a:lvl1pPr>
          </a:lstStyle>
          <a:p>
            <a:pPr>
              <a:lnSpc>
                <a:spcPct val="150000"/>
              </a:lnSpc>
            </a:pPr>
            <a:r>
              <a:rPr lang="en-US" sz="2000" dirty="0"/>
              <a:t>AMERICAN DIABETES ASSOCIATION</a:t>
            </a:r>
          </a:p>
          <a:p>
            <a:pPr>
              <a:lnSpc>
                <a:spcPct val="150000"/>
              </a:lnSpc>
            </a:pPr>
            <a:r>
              <a:rPr lang="en-US" sz="2000" b="0" dirty="0"/>
              <a:t>1-800-DIABETES (342-2383)</a:t>
            </a:r>
          </a:p>
          <a:p>
            <a:pPr>
              <a:lnSpc>
                <a:spcPct val="150000"/>
              </a:lnSpc>
            </a:pPr>
            <a:r>
              <a:rPr lang="en-US" sz="2000" b="0" dirty="0"/>
              <a:t>DIABETES.ORG/SAFEATSCHOOL</a:t>
            </a:r>
          </a:p>
          <a:p>
            <a:endParaRPr lang="en-US" sz="2400" dirty="0"/>
          </a:p>
        </p:txBody>
      </p:sp>
      <p:pic>
        <p:nvPicPr>
          <p:cNvPr id="4" name="Picture 3">
            <a:extLst>
              <a:ext uri="{FF2B5EF4-FFF2-40B4-BE49-F238E27FC236}">
                <a16:creationId xmlns:a16="http://schemas.microsoft.com/office/drawing/2014/main" id="{88CB429D-4237-1AC0-D7B9-04BAB81B96F7}"/>
              </a:ext>
            </a:extLst>
          </p:cNvPr>
          <p:cNvPicPr>
            <a:picLocks noChangeAspect="1"/>
          </p:cNvPicPr>
          <p:nvPr/>
        </p:nvPicPr>
        <p:blipFill>
          <a:blip r:embed="rId3"/>
          <a:stretch>
            <a:fillRect/>
          </a:stretch>
        </p:blipFill>
        <p:spPr>
          <a:xfrm>
            <a:off x="1612055" y="3929070"/>
            <a:ext cx="2949785" cy="1124606"/>
          </a:xfrm>
          <a:prstGeom prst="rect">
            <a:avLst/>
          </a:prstGeom>
        </p:spPr>
      </p:pic>
      <p:cxnSp>
        <p:nvCxnSpPr>
          <p:cNvPr id="6" name="Straight Connector 5">
            <a:extLst>
              <a:ext uri="{FF2B5EF4-FFF2-40B4-BE49-F238E27FC236}">
                <a16:creationId xmlns:a16="http://schemas.microsoft.com/office/drawing/2014/main" id="{F16FF037-48AF-90D4-AFBA-39A9FA5319CB}"/>
              </a:ext>
            </a:extLst>
          </p:cNvPr>
          <p:cNvCxnSpPr/>
          <p:nvPr/>
        </p:nvCxnSpPr>
        <p:spPr>
          <a:xfrm>
            <a:off x="4693920" y="3726706"/>
            <a:ext cx="0" cy="1993374"/>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FE9E9AD-3D92-86AA-7A62-94BD28289473}"/>
              </a:ext>
            </a:extLst>
          </p:cNvPr>
          <p:cNvCxnSpPr>
            <a:cxnSpLocks/>
          </p:cNvCxnSpPr>
          <p:nvPr/>
        </p:nvCxnSpPr>
        <p:spPr>
          <a:xfrm flipV="1">
            <a:off x="5069840" y="3908750"/>
            <a:ext cx="0" cy="120173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81926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088EFCC-F5EB-DB4E-D105-D0DCD618A75F}"/>
              </a:ext>
            </a:extLst>
          </p:cNvPr>
          <p:cNvSpPr>
            <a:spLocks noGrp="1"/>
          </p:cNvSpPr>
          <p:nvPr>
            <p:ph type="body" sz="quarter" idx="10"/>
          </p:nvPr>
        </p:nvSpPr>
        <p:spPr>
          <a:xfrm>
            <a:off x="3342701" y="3246285"/>
            <a:ext cx="2499580" cy="804078"/>
          </a:xfrm>
        </p:spPr>
        <p:txBody>
          <a:bodyPr/>
          <a:lstStyle/>
          <a:p>
            <a:pPr>
              <a:lnSpc>
                <a:spcPct val="100000"/>
              </a:lnSpc>
            </a:pPr>
            <a:r>
              <a:rPr lang="en-US" dirty="0"/>
              <a:t>Managing hyperglycemia (high blood glucose) is a vital piece of the Diabetes Medical Management Plan (DMMP).</a:t>
            </a:r>
          </a:p>
        </p:txBody>
      </p:sp>
      <p:sp>
        <p:nvSpPr>
          <p:cNvPr id="3" name="Title 2">
            <a:extLst>
              <a:ext uri="{FF2B5EF4-FFF2-40B4-BE49-F238E27FC236}">
                <a16:creationId xmlns:a16="http://schemas.microsoft.com/office/drawing/2014/main" id="{6AE63B9C-1507-21B6-E676-05A48808324E}"/>
              </a:ext>
            </a:extLst>
          </p:cNvPr>
          <p:cNvSpPr>
            <a:spLocks noGrp="1"/>
          </p:cNvSpPr>
          <p:nvPr>
            <p:ph type="title"/>
          </p:nvPr>
        </p:nvSpPr>
        <p:spPr>
          <a:xfrm>
            <a:off x="3342701" y="1755562"/>
            <a:ext cx="2571082" cy="1254338"/>
          </a:xfrm>
        </p:spPr>
        <p:txBody>
          <a:bodyPr/>
          <a:lstStyle/>
          <a:p>
            <a:r>
              <a:rPr lang="en-US" dirty="0"/>
              <a:t>Optimal Student Health </a:t>
            </a:r>
            <a:br>
              <a:rPr lang="en-US" dirty="0"/>
            </a:br>
            <a:r>
              <a:rPr lang="en-US" dirty="0"/>
              <a:t>and Learning</a:t>
            </a:r>
          </a:p>
        </p:txBody>
      </p:sp>
      <p:sp>
        <p:nvSpPr>
          <p:cNvPr id="4" name="Text Placeholder 3">
            <a:extLst>
              <a:ext uri="{FF2B5EF4-FFF2-40B4-BE49-F238E27FC236}">
                <a16:creationId xmlns:a16="http://schemas.microsoft.com/office/drawing/2014/main" id="{72AFBD42-E801-0E21-0903-3B1C21C52727}"/>
              </a:ext>
            </a:extLst>
          </p:cNvPr>
          <p:cNvSpPr>
            <a:spLocks noGrp="1"/>
          </p:cNvSpPr>
          <p:nvPr>
            <p:ph type="body" sz="quarter" idx="11"/>
          </p:nvPr>
        </p:nvSpPr>
        <p:spPr/>
        <p:txBody>
          <a:bodyPr/>
          <a:lstStyle/>
          <a:p>
            <a:r>
              <a:rPr lang="en-US" dirty="0"/>
              <a:t>GOAL: </a:t>
            </a:r>
          </a:p>
        </p:txBody>
      </p:sp>
    </p:spTree>
    <p:extLst>
      <p:ext uri="{BB962C8B-B14F-4D97-AF65-F5344CB8AC3E}">
        <p14:creationId xmlns:p14="http://schemas.microsoft.com/office/powerpoint/2010/main" val="30734430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1A8AF9D-DE70-07E3-8B3E-B146EC3D7F5A}"/>
              </a:ext>
            </a:extLst>
          </p:cNvPr>
          <p:cNvSpPr>
            <a:spLocks noGrp="1"/>
          </p:cNvSpPr>
          <p:nvPr>
            <p:ph type="body" sz="quarter" idx="22"/>
          </p:nvPr>
        </p:nvSpPr>
        <p:spPr>
          <a:xfrm>
            <a:off x="6829357" y="2041309"/>
            <a:ext cx="4216596" cy="1060034"/>
          </a:xfrm>
        </p:spPr>
        <p:txBody>
          <a:bodyPr/>
          <a:lstStyle/>
          <a:p>
            <a:r>
              <a:rPr lang="en-US" b="1" dirty="0">
                <a:solidFill>
                  <a:schemeClr val="accent1"/>
                </a:solidFill>
              </a:rPr>
              <a:t>PARTICIPANTS WILL BE </a:t>
            </a:r>
            <a:br>
              <a:rPr lang="en-US" b="1" dirty="0">
                <a:solidFill>
                  <a:schemeClr val="accent1"/>
                </a:solidFill>
              </a:rPr>
            </a:br>
            <a:r>
              <a:rPr lang="en-US" b="1" dirty="0">
                <a:solidFill>
                  <a:schemeClr val="accent1"/>
                </a:solidFill>
              </a:rPr>
              <a:t>ABLE TO UNDERSTAND:</a:t>
            </a:r>
          </a:p>
          <a:p>
            <a:endParaRPr lang="en-US" dirty="0"/>
          </a:p>
          <a:p>
            <a:endParaRPr lang="en-US" dirty="0"/>
          </a:p>
        </p:txBody>
      </p:sp>
      <p:sp>
        <p:nvSpPr>
          <p:cNvPr id="10" name="Title 3">
            <a:extLst>
              <a:ext uri="{FF2B5EF4-FFF2-40B4-BE49-F238E27FC236}">
                <a16:creationId xmlns:a16="http://schemas.microsoft.com/office/drawing/2014/main" id="{D4630795-5F01-964D-8FAA-1E76FE25CB0D}"/>
              </a:ext>
            </a:extLst>
          </p:cNvPr>
          <p:cNvSpPr>
            <a:spLocks noGrp="1"/>
          </p:cNvSpPr>
          <p:nvPr>
            <p:ph type="title"/>
          </p:nvPr>
        </p:nvSpPr>
        <p:spPr>
          <a:prstGeom prst="rect">
            <a:avLst/>
          </a:prstGeom>
        </p:spPr>
        <p:txBody>
          <a:bodyPr/>
          <a:lstStyle/>
          <a:p>
            <a:r>
              <a:rPr lang="en-US" dirty="0"/>
              <a:t>Learning Objectives</a:t>
            </a:r>
          </a:p>
        </p:txBody>
      </p:sp>
      <p:sp>
        <p:nvSpPr>
          <p:cNvPr id="11" name="Text Placeholder 4">
            <a:extLst>
              <a:ext uri="{FF2B5EF4-FFF2-40B4-BE49-F238E27FC236}">
                <a16:creationId xmlns:a16="http://schemas.microsoft.com/office/drawing/2014/main" id="{0A6300DF-F3B1-6147-9C1E-CCE95635866C}"/>
              </a:ext>
            </a:extLst>
          </p:cNvPr>
          <p:cNvSpPr txBox="1">
            <a:spLocks/>
          </p:cNvSpPr>
          <p:nvPr/>
        </p:nvSpPr>
        <p:spPr>
          <a:xfrm>
            <a:off x="6829357" y="2872079"/>
            <a:ext cx="4216596" cy="2662908"/>
          </a:xfrm>
          <a:prstGeom prst="rect">
            <a:avLst/>
          </a:prstGeom>
        </p:spPr>
        <p:txBody>
          <a:bodyPr wrap="square" lIns="0" tIns="0" rIns="0" bIns="0">
            <a:spAutoFit/>
          </a:bodyPr>
          <a:lstStyle>
            <a:lvl1pPr marL="0" indent="0" algn="l" defTabSz="914400" rtl="0" eaLnBrk="1" latinLnBrk="0" hangingPunct="1">
              <a:lnSpc>
                <a:spcPct val="90000"/>
              </a:lnSpc>
              <a:spcBef>
                <a:spcPts val="10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35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35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35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3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67" dirty="0"/>
              <a:t>Recognition of high blood glucose (blood sugar) symptoms</a:t>
            </a:r>
          </a:p>
          <a:p>
            <a:endParaRPr lang="en-US" sz="1867" dirty="0"/>
          </a:p>
          <a:p>
            <a:r>
              <a:rPr lang="en-US" sz="1867" dirty="0"/>
              <a:t>Treatment of high blood glucose </a:t>
            </a:r>
          </a:p>
          <a:p>
            <a:endParaRPr lang="en-US" sz="1867" dirty="0"/>
          </a:p>
          <a:p>
            <a:r>
              <a:rPr lang="en-US" sz="1867" dirty="0"/>
              <a:t>How to reduce risk of high blood glucose </a:t>
            </a:r>
          </a:p>
          <a:p>
            <a:endParaRPr lang="en-US" sz="1867" dirty="0"/>
          </a:p>
          <a:p>
            <a:r>
              <a:rPr lang="en-US" sz="1867" dirty="0"/>
              <a:t>Short- and long-term risks and complications</a:t>
            </a:r>
          </a:p>
        </p:txBody>
      </p:sp>
      <p:cxnSp>
        <p:nvCxnSpPr>
          <p:cNvPr id="7" name="Straight Connector 6">
            <a:extLst>
              <a:ext uri="{FF2B5EF4-FFF2-40B4-BE49-F238E27FC236}">
                <a16:creationId xmlns:a16="http://schemas.microsoft.com/office/drawing/2014/main" id="{3818C405-CB6D-D1F5-632D-5E4EEA6815F2}"/>
              </a:ext>
            </a:extLst>
          </p:cNvPr>
          <p:cNvCxnSpPr>
            <a:cxnSpLocks/>
          </p:cNvCxnSpPr>
          <p:nvPr/>
        </p:nvCxnSpPr>
        <p:spPr>
          <a:xfrm>
            <a:off x="6829357" y="2720342"/>
            <a:ext cx="4216596"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A5F58DD-A424-E935-8EF7-FBEE47C42704}"/>
              </a:ext>
            </a:extLst>
          </p:cNvPr>
          <p:cNvCxnSpPr>
            <a:cxnSpLocks/>
          </p:cNvCxnSpPr>
          <p:nvPr/>
        </p:nvCxnSpPr>
        <p:spPr>
          <a:xfrm>
            <a:off x="6829357" y="3502662"/>
            <a:ext cx="4216596"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D35CC7C-95D6-1411-4A96-FE1EEBC1D966}"/>
              </a:ext>
            </a:extLst>
          </p:cNvPr>
          <p:cNvCxnSpPr>
            <a:cxnSpLocks/>
          </p:cNvCxnSpPr>
          <p:nvPr/>
        </p:nvCxnSpPr>
        <p:spPr>
          <a:xfrm>
            <a:off x="6829357" y="4078725"/>
            <a:ext cx="4216596"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 name="Straight Connector 1">
            <a:extLst>
              <a:ext uri="{FF2B5EF4-FFF2-40B4-BE49-F238E27FC236}">
                <a16:creationId xmlns:a16="http://schemas.microsoft.com/office/drawing/2014/main" id="{A8E91F20-F6A2-A01D-DEDB-A89249065A37}"/>
              </a:ext>
            </a:extLst>
          </p:cNvPr>
          <p:cNvCxnSpPr>
            <a:cxnSpLocks/>
          </p:cNvCxnSpPr>
          <p:nvPr/>
        </p:nvCxnSpPr>
        <p:spPr>
          <a:xfrm>
            <a:off x="6829357" y="4855560"/>
            <a:ext cx="4216596"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11693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78D88B7D-D70C-DC55-6DCA-06C9FC0AB0BE}"/>
              </a:ext>
            </a:extLst>
          </p:cNvPr>
          <p:cNvSpPr/>
          <p:nvPr/>
        </p:nvSpPr>
        <p:spPr>
          <a:xfrm>
            <a:off x="670106" y="2110576"/>
            <a:ext cx="4395734" cy="840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C762BA0-104F-EEDD-2F8D-760B69E3AEC6}"/>
              </a:ext>
            </a:extLst>
          </p:cNvPr>
          <p:cNvSpPr/>
          <p:nvPr/>
        </p:nvSpPr>
        <p:spPr>
          <a:xfrm>
            <a:off x="670106" y="5006174"/>
            <a:ext cx="4395734" cy="12858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A4E03D51-55EF-DD1E-0A30-AC54BCBB419C}"/>
              </a:ext>
            </a:extLst>
          </p:cNvPr>
          <p:cNvSpPr>
            <a:spLocks noGrp="1"/>
          </p:cNvSpPr>
          <p:nvPr>
            <p:ph type="body" sz="quarter" idx="10"/>
          </p:nvPr>
        </p:nvSpPr>
        <p:spPr/>
        <p:txBody>
          <a:bodyPr/>
          <a:lstStyle/>
          <a:p>
            <a:r>
              <a:rPr lang="en-US" dirty="0"/>
              <a:t>Vocabulary</a:t>
            </a:r>
          </a:p>
        </p:txBody>
      </p:sp>
      <p:sp>
        <p:nvSpPr>
          <p:cNvPr id="22" name="Text Placeholder 20">
            <a:extLst>
              <a:ext uri="{FF2B5EF4-FFF2-40B4-BE49-F238E27FC236}">
                <a16:creationId xmlns:a16="http://schemas.microsoft.com/office/drawing/2014/main" id="{EAA5AEA5-4C98-871C-A4ED-91163C2D23FC}"/>
              </a:ext>
            </a:extLst>
          </p:cNvPr>
          <p:cNvSpPr txBox="1">
            <a:spLocks/>
          </p:cNvSpPr>
          <p:nvPr/>
        </p:nvSpPr>
        <p:spPr>
          <a:xfrm>
            <a:off x="803682" y="2110577"/>
            <a:ext cx="4130053" cy="840316"/>
          </a:xfrm>
          <a:prstGeom prst="rect">
            <a:avLst/>
          </a:prstGeom>
        </p:spPr>
        <p:txBody>
          <a:bodyPr anchor="ctr"/>
          <a:lst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indent="0">
              <a:buNone/>
            </a:pPr>
            <a:r>
              <a:rPr lang="en-US" sz="1800" b="1" dirty="0">
                <a:solidFill>
                  <a:schemeClr val="bg1"/>
                </a:solidFill>
                <a:latin typeface="Arial" panose="020B0604020202020204" pitchFamily="34" charset="0"/>
                <a:cs typeface="Arial" panose="020B0604020202020204" pitchFamily="34" charset="0"/>
              </a:rPr>
              <a:t>HYPERGLYCEMIA: </a:t>
            </a:r>
            <a:br>
              <a:rPr lang="en-US" sz="1800" b="1" dirty="0">
                <a:solidFill>
                  <a:schemeClr val="bg1"/>
                </a:solidFill>
                <a:latin typeface="Arial" panose="020B0604020202020204" pitchFamily="34" charset="0"/>
                <a:cs typeface="Arial" panose="020B0604020202020204" pitchFamily="34" charset="0"/>
              </a:rPr>
            </a:br>
            <a:r>
              <a:rPr lang="en-US" sz="1800" dirty="0">
                <a:solidFill>
                  <a:schemeClr val="bg1"/>
                </a:solidFill>
                <a:latin typeface="Arial" panose="020B0604020202020204" pitchFamily="34" charset="0"/>
                <a:cs typeface="Arial" panose="020B0604020202020204" pitchFamily="34" charset="0"/>
              </a:rPr>
              <a:t>HIGH levels of glucose in the blood</a:t>
            </a:r>
          </a:p>
        </p:txBody>
      </p:sp>
      <p:sp>
        <p:nvSpPr>
          <p:cNvPr id="32" name="Text Placeholder 20">
            <a:extLst>
              <a:ext uri="{FF2B5EF4-FFF2-40B4-BE49-F238E27FC236}">
                <a16:creationId xmlns:a16="http://schemas.microsoft.com/office/drawing/2014/main" id="{D7F6D700-4F62-9B78-E40E-943AC3CE2669}"/>
              </a:ext>
            </a:extLst>
          </p:cNvPr>
          <p:cNvSpPr txBox="1">
            <a:spLocks/>
          </p:cNvSpPr>
          <p:nvPr/>
        </p:nvSpPr>
        <p:spPr>
          <a:xfrm>
            <a:off x="820002" y="5006173"/>
            <a:ext cx="4130053" cy="1285831"/>
          </a:xfrm>
          <a:prstGeom prst="rect">
            <a:avLst/>
          </a:prstGeom>
        </p:spPr>
        <p:txBody>
          <a:bodyPr anchor="ctr"/>
          <a:lst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indent="0">
              <a:buNone/>
            </a:pPr>
            <a:r>
              <a:rPr lang="en-US" sz="1800" b="1" dirty="0">
                <a:solidFill>
                  <a:schemeClr val="bg1"/>
                </a:solidFill>
                <a:latin typeface="Arial" panose="020B0604020202020204" pitchFamily="34" charset="0"/>
                <a:cs typeface="Arial" panose="020B0604020202020204" pitchFamily="34" charset="0"/>
              </a:rPr>
              <a:t>KETONE TESTING: </a:t>
            </a:r>
            <a:br>
              <a:rPr lang="en-US" sz="1800" b="1" dirty="0">
                <a:solidFill>
                  <a:schemeClr val="bg1"/>
                </a:solidFill>
                <a:latin typeface="Arial" panose="020B0604020202020204" pitchFamily="34" charset="0"/>
                <a:cs typeface="Arial" panose="020B0604020202020204" pitchFamily="34" charset="0"/>
              </a:rPr>
            </a:br>
            <a:r>
              <a:rPr lang="en-US" sz="1800" dirty="0">
                <a:solidFill>
                  <a:schemeClr val="bg1"/>
                </a:solidFill>
                <a:latin typeface="Arial" panose="020B0604020202020204" pitchFamily="34" charset="0"/>
                <a:cs typeface="Arial" panose="020B0604020202020204" pitchFamily="34" charset="0"/>
              </a:rPr>
              <a:t>A procedure for measuring the level of ketones in the urine or blood</a:t>
            </a:r>
          </a:p>
        </p:txBody>
      </p:sp>
      <p:sp>
        <p:nvSpPr>
          <p:cNvPr id="33" name="Rectangle 32">
            <a:extLst>
              <a:ext uri="{FF2B5EF4-FFF2-40B4-BE49-F238E27FC236}">
                <a16:creationId xmlns:a16="http://schemas.microsoft.com/office/drawing/2014/main" id="{D89FC3D9-419C-EE1B-E7CE-11273B95489C}"/>
              </a:ext>
            </a:extLst>
          </p:cNvPr>
          <p:cNvSpPr/>
          <p:nvPr/>
        </p:nvSpPr>
        <p:spPr>
          <a:xfrm>
            <a:off x="670106" y="3075776"/>
            <a:ext cx="4395734" cy="18055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E53E607D-E3C3-580C-EC40-DBB64A19A783}"/>
              </a:ext>
            </a:extLst>
          </p:cNvPr>
          <p:cNvSpPr/>
          <p:nvPr/>
        </p:nvSpPr>
        <p:spPr>
          <a:xfrm>
            <a:off x="5199416" y="4036073"/>
            <a:ext cx="4395734" cy="12858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Placeholder 20">
            <a:extLst>
              <a:ext uri="{FF2B5EF4-FFF2-40B4-BE49-F238E27FC236}">
                <a16:creationId xmlns:a16="http://schemas.microsoft.com/office/drawing/2014/main" id="{430B2B4A-14BA-6CB0-F472-ED06AE57B79D}"/>
              </a:ext>
            </a:extLst>
          </p:cNvPr>
          <p:cNvSpPr txBox="1">
            <a:spLocks/>
          </p:cNvSpPr>
          <p:nvPr/>
        </p:nvSpPr>
        <p:spPr>
          <a:xfrm>
            <a:off x="803682" y="3075775"/>
            <a:ext cx="4130053" cy="1805516"/>
          </a:xfrm>
          <a:prstGeom prst="rect">
            <a:avLst/>
          </a:prstGeom>
        </p:spPr>
        <p:txBody>
          <a:bodyPr anchor="ctr"/>
          <a:lst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indent="0">
              <a:buNone/>
            </a:pPr>
            <a:r>
              <a:rPr lang="en-US" sz="1800" b="1" dirty="0">
                <a:solidFill>
                  <a:schemeClr val="bg1"/>
                </a:solidFill>
                <a:latin typeface="Arial" panose="020B0604020202020204" pitchFamily="34" charset="0"/>
                <a:cs typeface="Arial" panose="020B0604020202020204" pitchFamily="34" charset="0"/>
              </a:rPr>
              <a:t>KETONES: </a:t>
            </a:r>
            <a:br>
              <a:rPr lang="en-US" sz="1800" b="1" dirty="0">
                <a:solidFill>
                  <a:schemeClr val="bg1"/>
                </a:solidFill>
                <a:latin typeface="Arial" panose="020B0604020202020204" pitchFamily="34" charset="0"/>
                <a:cs typeface="Arial" panose="020B0604020202020204" pitchFamily="34" charset="0"/>
              </a:rPr>
            </a:br>
            <a:r>
              <a:rPr lang="en-US" sz="1800" dirty="0">
                <a:solidFill>
                  <a:schemeClr val="bg1"/>
                </a:solidFill>
                <a:latin typeface="Arial" panose="020B0604020202020204" pitchFamily="34" charset="0"/>
                <a:cs typeface="Arial" panose="020B0604020202020204" pitchFamily="34" charset="0"/>
              </a:rPr>
              <a:t>(ketone bodies) Chemicals the body makes when there is not enough insulin in the blood and the body must break down fat for energy</a:t>
            </a:r>
          </a:p>
        </p:txBody>
      </p:sp>
      <p:sp>
        <p:nvSpPr>
          <p:cNvPr id="36" name="Text Placeholder 20">
            <a:extLst>
              <a:ext uri="{FF2B5EF4-FFF2-40B4-BE49-F238E27FC236}">
                <a16:creationId xmlns:a16="http://schemas.microsoft.com/office/drawing/2014/main" id="{1B1882E8-36D8-1A8D-2C54-1BE5A1FA2CC4}"/>
              </a:ext>
            </a:extLst>
          </p:cNvPr>
          <p:cNvSpPr txBox="1">
            <a:spLocks/>
          </p:cNvSpPr>
          <p:nvPr/>
        </p:nvSpPr>
        <p:spPr>
          <a:xfrm>
            <a:off x="5349312" y="4036074"/>
            <a:ext cx="4130053" cy="1285829"/>
          </a:xfrm>
          <a:prstGeom prst="rect">
            <a:avLst/>
          </a:prstGeom>
        </p:spPr>
        <p:txBody>
          <a:bodyPr anchor="ctr"/>
          <a:lst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indent="0">
              <a:buNone/>
            </a:pPr>
            <a:r>
              <a:rPr lang="en-US" sz="1800" b="1" dirty="0">
                <a:solidFill>
                  <a:schemeClr val="bg1"/>
                </a:solidFill>
                <a:latin typeface="Arial" panose="020B0604020202020204" pitchFamily="34" charset="0"/>
                <a:cs typeface="Arial" panose="020B0604020202020204" pitchFamily="34" charset="0"/>
              </a:rPr>
              <a:t>BLOOD GLUCOSE: </a:t>
            </a:r>
            <a:br>
              <a:rPr lang="en-US" sz="1800" b="1" dirty="0">
                <a:solidFill>
                  <a:schemeClr val="bg1"/>
                </a:solidFill>
                <a:latin typeface="Arial" panose="020B0604020202020204" pitchFamily="34" charset="0"/>
                <a:cs typeface="Arial" panose="020B0604020202020204" pitchFamily="34" charset="0"/>
              </a:rPr>
            </a:br>
            <a:r>
              <a:rPr lang="en-US" sz="1800" dirty="0">
                <a:solidFill>
                  <a:schemeClr val="bg1"/>
                </a:solidFill>
                <a:latin typeface="Arial" panose="020B0604020202020204" pitchFamily="34" charset="0"/>
                <a:cs typeface="Arial" panose="020B0604020202020204" pitchFamily="34" charset="0"/>
              </a:rPr>
              <a:t>Result of food being broken down for energy. All body cells need this energy to function.</a:t>
            </a:r>
          </a:p>
        </p:txBody>
      </p:sp>
      <p:sp>
        <p:nvSpPr>
          <p:cNvPr id="41" name="Rectangle 40">
            <a:extLst>
              <a:ext uri="{FF2B5EF4-FFF2-40B4-BE49-F238E27FC236}">
                <a16:creationId xmlns:a16="http://schemas.microsoft.com/office/drawing/2014/main" id="{7A3A963B-4154-DC0A-EEEC-9B6F06FB0EF5}"/>
              </a:ext>
            </a:extLst>
          </p:cNvPr>
          <p:cNvSpPr/>
          <p:nvPr/>
        </p:nvSpPr>
        <p:spPr>
          <a:xfrm>
            <a:off x="5199416" y="2110576"/>
            <a:ext cx="4395734" cy="18055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Placeholder 20">
            <a:extLst>
              <a:ext uri="{FF2B5EF4-FFF2-40B4-BE49-F238E27FC236}">
                <a16:creationId xmlns:a16="http://schemas.microsoft.com/office/drawing/2014/main" id="{67D25F1C-3345-9B90-3BF4-425C76425F2C}"/>
              </a:ext>
            </a:extLst>
          </p:cNvPr>
          <p:cNvSpPr txBox="1">
            <a:spLocks/>
          </p:cNvSpPr>
          <p:nvPr/>
        </p:nvSpPr>
        <p:spPr>
          <a:xfrm>
            <a:off x="5332992" y="2110578"/>
            <a:ext cx="4130053" cy="1805514"/>
          </a:xfrm>
          <a:prstGeom prst="rect">
            <a:avLst/>
          </a:prstGeom>
        </p:spPr>
        <p:txBody>
          <a:bodyPr anchor="ctr"/>
          <a:lst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indent="0">
              <a:buNone/>
            </a:pPr>
            <a:r>
              <a:rPr lang="en-US" sz="1800" b="1" dirty="0">
                <a:solidFill>
                  <a:schemeClr val="bg1"/>
                </a:solidFill>
                <a:latin typeface="Arial" panose="020B0604020202020204" pitchFamily="34" charset="0"/>
                <a:cs typeface="Arial" panose="020B0604020202020204" pitchFamily="34" charset="0"/>
              </a:rPr>
              <a:t>DIABETIC KETOACIDOSIS (DKA): </a:t>
            </a:r>
            <a:br>
              <a:rPr lang="en-US" sz="1800" b="1" dirty="0">
                <a:solidFill>
                  <a:schemeClr val="bg1"/>
                </a:solidFill>
                <a:latin typeface="Arial" panose="020B0604020202020204" pitchFamily="34" charset="0"/>
                <a:cs typeface="Arial" panose="020B0604020202020204" pitchFamily="34" charset="0"/>
              </a:rPr>
            </a:br>
            <a:r>
              <a:rPr lang="en-US" sz="1800" dirty="0">
                <a:solidFill>
                  <a:schemeClr val="bg1"/>
                </a:solidFill>
                <a:latin typeface="Arial" panose="020B0604020202020204" pitchFamily="34" charset="0"/>
                <a:cs typeface="Arial" panose="020B0604020202020204" pitchFamily="34" charset="0"/>
              </a:rPr>
              <a:t>An acute metabolic complication of diabetes characterized by excess acid in the blood which can be life threatening</a:t>
            </a:r>
          </a:p>
        </p:txBody>
      </p:sp>
    </p:spTree>
    <p:extLst>
      <p:ext uri="{BB962C8B-B14F-4D97-AF65-F5344CB8AC3E}">
        <p14:creationId xmlns:p14="http://schemas.microsoft.com/office/powerpoint/2010/main" val="14192265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F6C108-DA2A-0184-785E-8C59C72C5C5A}"/>
              </a:ext>
            </a:extLst>
          </p:cNvPr>
          <p:cNvSpPr>
            <a:spLocks noGrp="1"/>
          </p:cNvSpPr>
          <p:nvPr>
            <p:ph type="body" sz="quarter" idx="11"/>
          </p:nvPr>
        </p:nvSpPr>
        <p:spPr>
          <a:xfrm>
            <a:off x="1986069" y="2070213"/>
            <a:ext cx="8769984" cy="4948278"/>
          </a:xfrm>
        </p:spPr>
        <p:txBody>
          <a:bodyPr/>
          <a:lstStyle/>
          <a:p>
            <a:pPr marL="0" indent="0">
              <a:buNone/>
            </a:pPr>
            <a:r>
              <a:rPr lang="en-US" b="1" dirty="0"/>
              <a:t>Hyperglycemia = HIGH glucose (sugar)</a:t>
            </a:r>
            <a:br>
              <a:rPr lang="en-US" b="1" dirty="0"/>
            </a:br>
            <a:r>
              <a:rPr lang="en-US" b="1" dirty="0"/>
              <a:t>Onset: </a:t>
            </a:r>
          </a:p>
          <a:p>
            <a:r>
              <a:rPr lang="en-US" dirty="0"/>
              <a:t>Usually slow to develop to severe levels</a:t>
            </a:r>
          </a:p>
          <a:p>
            <a:r>
              <a:rPr lang="en-US" dirty="0"/>
              <a:t>More rapid with pump failure/malfunction, illness, infection</a:t>
            </a:r>
          </a:p>
          <a:p>
            <a:r>
              <a:rPr lang="en-US" dirty="0"/>
              <a:t>Can mimic flu-like symptoms</a:t>
            </a:r>
          </a:p>
          <a:p>
            <a:r>
              <a:rPr lang="en-US" dirty="0"/>
              <a:t>Greatest danger: May lead to diabetic ketoacidosis (DKA) if not treated</a:t>
            </a:r>
          </a:p>
          <a:p>
            <a:pPr marL="0" indent="0">
              <a:buNone/>
            </a:pPr>
            <a:r>
              <a:rPr lang="en-US" b="1" dirty="0"/>
              <a:t>Diabetes Medical Management Plan (DMMP) should specify signs and action steps at each level of severity</a:t>
            </a:r>
          </a:p>
          <a:p>
            <a:r>
              <a:rPr lang="en-US" dirty="0"/>
              <a:t>Mild </a:t>
            </a:r>
          </a:p>
          <a:p>
            <a:r>
              <a:rPr lang="en-US" dirty="0"/>
              <a:t>Moderate </a:t>
            </a:r>
          </a:p>
          <a:p>
            <a:r>
              <a:rPr lang="en-US" dirty="0"/>
              <a:t>Severe</a:t>
            </a:r>
          </a:p>
          <a:p>
            <a:pPr marL="0" indent="0">
              <a:buNone/>
            </a:pPr>
            <a:endParaRPr lang="en-US" dirty="0"/>
          </a:p>
        </p:txBody>
      </p:sp>
      <p:sp>
        <p:nvSpPr>
          <p:cNvPr id="3" name="Text Placeholder 2">
            <a:extLst>
              <a:ext uri="{FF2B5EF4-FFF2-40B4-BE49-F238E27FC236}">
                <a16:creationId xmlns:a16="http://schemas.microsoft.com/office/drawing/2014/main" id="{97E729E9-C047-0A65-62EB-8E078CBAC4D1}"/>
              </a:ext>
            </a:extLst>
          </p:cNvPr>
          <p:cNvSpPr>
            <a:spLocks noGrp="1"/>
          </p:cNvSpPr>
          <p:nvPr>
            <p:ph type="body" sz="quarter" idx="10"/>
          </p:nvPr>
        </p:nvSpPr>
        <p:spPr/>
        <p:txBody>
          <a:bodyPr/>
          <a:lstStyle/>
          <a:p>
            <a:r>
              <a:rPr lang="en-US" dirty="0"/>
              <a:t>Hyperglycemia</a:t>
            </a:r>
          </a:p>
        </p:txBody>
      </p:sp>
      <p:pic>
        <p:nvPicPr>
          <p:cNvPr id="11" name="Picture 10">
            <a:extLst>
              <a:ext uri="{FF2B5EF4-FFF2-40B4-BE49-F238E27FC236}">
                <a16:creationId xmlns:a16="http://schemas.microsoft.com/office/drawing/2014/main" id="{0BBAF2E9-5D6D-4B4D-9452-BA814232ED63}"/>
              </a:ext>
            </a:extLst>
          </p:cNvPr>
          <p:cNvPicPr>
            <a:picLocks noChangeAspect="1"/>
          </p:cNvPicPr>
          <p:nvPr/>
        </p:nvPicPr>
        <p:blipFill>
          <a:blip r:embed="rId3"/>
          <a:stretch>
            <a:fillRect/>
          </a:stretch>
        </p:blipFill>
        <p:spPr>
          <a:xfrm>
            <a:off x="793749" y="2118765"/>
            <a:ext cx="977900" cy="977900"/>
          </a:xfrm>
          <a:prstGeom prst="rect">
            <a:avLst/>
          </a:prstGeom>
        </p:spPr>
      </p:pic>
    </p:spTree>
    <p:extLst>
      <p:ext uri="{BB962C8B-B14F-4D97-AF65-F5344CB8AC3E}">
        <p14:creationId xmlns:p14="http://schemas.microsoft.com/office/powerpoint/2010/main" val="2157595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FAA7A84-2C73-A58F-3903-D7EBF3C44A27}"/>
              </a:ext>
            </a:extLst>
          </p:cNvPr>
          <p:cNvSpPr>
            <a:spLocks noGrp="1"/>
          </p:cNvSpPr>
          <p:nvPr>
            <p:ph type="body" sz="quarter" idx="10"/>
          </p:nvPr>
        </p:nvSpPr>
        <p:spPr/>
        <p:txBody>
          <a:bodyPr/>
          <a:lstStyle/>
          <a:p>
            <a:r>
              <a:rPr lang="en-US" dirty="0"/>
              <a:t>Hyperglycemia: </a:t>
            </a:r>
            <a:br>
              <a:rPr lang="en-US" dirty="0"/>
            </a:br>
            <a:r>
              <a:rPr lang="en-US" dirty="0"/>
              <a:t>Possible Signs and Symptoms</a:t>
            </a:r>
          </a:p>
          <a:p>
            <a:endParaRPr lang="en-US" dirty="0"/>
          </a:p>
        </p:txBody>
      </p:sp>
      <p:sp>
        <p:nvSpPr>
          <p:cNvPr id="4" name="Rectangle 3">
            <a:extLst>
              <a:ext uri="{FF2B5EF4-FFF2-40B4-BE49-F238E27FC236}">
                <a16:creationId xmlns:a16="http://schemas.microsoft.com/office/drawing/2014/main" id="{8FF2C907-DBEF-45E9-576C-AD3E43960C34}"/>
              </a:ext>
            </a:extLst>
          </p:cNvPr>
          <p:cNvSpPr/>
          <p:nvPr/>
        </p:nvSpPr>
        <p:spPr>
          <a:xfrm>
            <a:off x="759118" y="2690235"/>
            <a:ext cx="3209447" cy="3208859"/>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p>
        </p:txBody>
      </p:sp>
      <p:sp>
        <p:nvSpPr>
          <p:cNvPr id="7" name="Text Placeholder 4">
            <a:extLst>
              <a:ext uri="{FF2B5EF4-FFF2-40B4-BE49-F238E27FC236}">
                <a16:creationId xmlns:a16="http://schemas.microsoft.com/office/drawing/2014/main" id="{2D104E8E-A1BF-88B9-A570-07DB3ABB9A89}"/>
              </a:ext>
            </a:extLst>
          </p:cNvPr>
          <p:cNvSpPr txBox="1">
            <a:spLocks/>
          </p:cNvSpPr>
          <p:nvPr/>
        </p:nvSpPr>
        <p:spPr>
          <a:xfrm>
            <a:off x="925370" y="2913781"/>
            <a:ext cx="2941479" cy="38588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b="1"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accent1"/>
                </a:solidFill>
              </a:rPr>
              <a:t>Mild Symptoms</a:t>
            </a:r>
          </a:p>
        </p:txBody>
      </p:sp>
      <p:cxnSp>
        <p:nvCxnSpPr>
          <p:cNvPr id="12" name="Straight Connector 11">
            <a:extLst>
              <a:ext uri="{FF2B5EF4-FFF2-40B4-BE49-F238E27FC236}">
                <a16:creationId xmlns:a16="http://schemas.microsoft.com/office/drawing/2014/main" id="{4C62679F-3949-5BF4-0CCA-C91B47419BB7}"/>
              </a:ext>
            </a:extLst>
          </p:cNvPr>
          <p:cNvCxnSpPr>
            <a:cxnSpLocks/>
          </p:cNvCxnSpPr>
          <p:nvPr/>
        </p:nvCxnSpPr>
        <p:spPr>
          <a:xfrm>
            <a:off x="947900" y="3355349"/>
            <a:ext cx="2839172"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Text Placeholder 4">
            <a:extLst>
              <a:ext uri="{FF2B5EF4-FFF2-40B4-BE49-F238E27FC236}">
                <a16:creationId xmlns:a16="http://schemas.microsoft.com/office/drawing/2014/main" id="{EA6D9EAF-FADB-816A-AF45-0EC003F3F6DD}"/>
              </a:ext>
            </a:extLst>
          </p:cNvPr>
          <p:cNvSpPr txBox="1">
            <a:spLocks/>
          </p:cNvSpPr>
          <p:nvPr/>
        </p:nvSpPr>
        <p:spPr>
          <a:xfrm>
            <a:off x="932952" y="3412684"/>
            <a:ext cx="2941479" cy="65948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b="1"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00000"/>
              </a:lnSpc>
              <a:spcBef>
                <a:spcPts val="0"/>
              </a:spcBef>
              <a:buFont typeface="Wingdings" pitchFamily="2" charset="2"/>
              <a:buChar char="§"/>
            </a:pPr>
            <a:r>
              <a:rPr lang="en-US" sz="1400" b="0" dirty="0"/>
              <a:t>Lack of concentration</a:t>
            </a:r>
          </a:p>
          <a:p>
            <a:pPr marL="285750" indent="-285750">
              <a:lnSpc>
                <a:spcPct val="100000"/>
              </a:lnSpc>
              <a:spcBef>
                <a:spcPts val="0"/>
              </a:spcBef>
              <a:buFont typeface="Wingdings" pitchFamily="2" charset="2"/>
              <a:buChar char="§"/>
            </a:pPr>
            <a:r>
              <a:rPr lang="en-US" sz="1400" b="0" dirty="0"/>
              <a:t>Thirst     </a:t>
            </a:r>
          </a:p>
          <a:p>
            <a:pPr marL="285750" indent="-285750">
              <a:lnSpc>
                <a:spcPct val="100000"/>
              </a:lnSpc>
              <a:spcBef>
                <a:spcPts val="0"/>
              </a:spcBef>
              <a:buFont typeface="Wingdings" pitchFamily="2" charset="2"/>
              <a:buChar char="§"/>
            </a:pPr>
            <a:r>
              <a:rPr lang="en-US" sz="1400" b="0" dirty="0"/>
              <a:t>Frequent urination</a:t>
            </a:r>
          </a:p>
          <a:p>
            <a:pPr marL="285750" indent="-285750">
              <a:lnSpc>
                <a:spcPct val="100000"/>
              </a:lnSpc>
              <a:spcBef>
                <a:spcPts val="0"/>
              </a:spcBef>
              <a:buFont typeface="Wingdings" pitchFamily="2" charset="2"/>
              <a:buChar char="§"/>
            </a:pPr>
            <a:r>
              <a:rPr lang="en-US" sz="1400" b="0" dirty="0"/>
              <a:t>Flushing of the skin</a:t>
            </a:r>
          </a:p>
          <a:p>
            <a:pPr marL="285750" indent="-285750">
              <a:lnSpc>
                <a:spcPct val="100000"/>
              </a:lnSpc>
              <a:spcBef>
                <a:spcPts val="0"/>
              </a:spcBef>
              <a:buFont typeface="Wingdings" pitchFamily="2" charset="2"/>
              <a:buChar char="§"/>
            </a:pPr>
            <a:r>
              <a:rPr lang="en-US" sz="1400" b="0" dirty="0"/>
              <a:t>Sweet, fruity breath</a:t>
            </a:r>
          </a:p>
          <a:p>
            <a:pPr marL="285750" indent="-285750">
              <a:lnSpc>
                <a:spcPct val="100000"/>
              </a:lnSpc>
              <a:spcBef>
                <a:spcPts val="0"/>
              </a:spcBef>
              <a:buFont typeface="Wingdings" pitchFamily="2" charset="2"/>
              <a:buChar char="§"/>
            </a:pPr>
            <a:r>
              <a:rPr lang="en-US" sz="1400" b="0" dirty="0"/>
              <a:t>Blurred vision</a:t>
            </a:r>
          </a:p>
          <a:p>
            <a:pPr marL="285750" indent="-285750">
              <a:lnSpc>
                <a:spcPct val="100000"/>
              </a:lnSpc>
              <a:spcBef>
                <a:spcPts val="0"/>
              </a:spcBef>
              <a:buFont typeface="Wingdings" pitchFamily="2" charset="2"/>
              <a:buChar char="§"/>
            </a:pPr>
            <a:r>
              <a:rPr lang="en-US" sz="1400" b="0" dirty="0"/>
              <a:t>Weight loss	</a:t>
            </a:r>
          </a:p>
          <a:p>
            <a:pPr marL="285750" indent="-285750">
              <a:lnSpc>
                <a:spcPct val="100000"/>
              </a:lnSpc>
              <a:spcBef>
                <a:spcPts val="0"/>
              </a:spcBef>
              <a:buFont typeface="Wingdings" pitchFamily="2" charset="2"/>
              <a:buChar char="§"/>
            </a:pPr>
            <a:r>
              <a:rPr lang="en-US" sz="1400" b="0" dirty="0"/>
              <a:t>Increased hunger</a:t>
            </a:r>
          </a:p>
          <a:p>
            <a:pPr marL="285750" indent="-285750">
              <a:lnSpc>
                <a:spcPct val="100000"/>
              </a:lnSpc>
              <a:spcBef>
                <a:spcPts val="0"/>
              </a:spcBef>
              <a:buFont typeface="Wingdings" pitchFamily="2" charset="2"/>
              <a:buChar char="§"/>
            </a:pPr>
            <a:r>
              <a:rPr lang="en-US" sz="1400" b="0" dirty="0"/>
              <a:t>Stomach pains</a:t>
            </a:r>
          </a:p>
          <a:p>
            <a:pPr marL="285750" indent="-285750">
              <a:lnSpc>
                <a:spcPct val="100000"/>
              </a:lnSpc>
              <a:spcBef>
                <a:spcPts val="0"/>
              </a:spcBef>
              <a:buFont typeface="Wingdings" pitchFamily="2" charset="2"/>
              <a:buChar char="§"/>
            </a:pPr>
            <a:r>
              <a:rPr lang="en-US" sz="1400" b="0" dirty="0"/>
              <a:t>Fatigue/sleepiness</a:t>
            </a:r>
          </a:p>
        </p:txBody>
      </p:sp>
      <p:sp>
        <p:nvSpPr>
          <p:cNvPr id="22" name="Rectangle 21">
            <a:extLst>
              <a:ext uri="{FF2B5EF4-FFF2-40B4-BE49-F238E27FC236}">
                <a16:creationId xmlns:a16="http://schemas.microsoft.com/office/drawing/2014/main" id="{EF41DCE0-DE24-7B2D-0320-34CAA27E464B}"/>
              </a:ext>
            </a:extLst>
          </p:cNvPr>
          <p:cNvSpPr/>
          <p:nvPr/>
        </p:nvSpPr>
        <p:spPr>
          <a:xfrm>
            <a:off x="4157347" y="2690235"/>
            <a:ext cx="3209447" cy="3208859"/>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p>
        </p:txBody>
      </p:sp>
      <p:sp>
        <p:nvSpPr>
          <p:cNvPr id="23" name="Text Placeholder 4">
            <a:extLst>
              <a:ext uri="{FF2B5EF4-FFF2-40B4-BE49-F238E27FC236}">
                <a16:creationId xmlns:a16="http://schemas.microsoft.com/office/drawing/2014/main" id="{9D8A6D41-A30E-370D-4E4F-92B8C1D00DC1}"/>
              </a:ext>
            </a:extLst>
          </p:cNvPr>
          <p:cNvSpPr txBox="1">
            <a:spLocks/>
          </p:cNvSpPr>
          <p:nvPr/>
        </p:nvSpPr>
        <p:spPr>
          <a:xfrm>
            <a:off x="4323599" y="2913781"/>
            <a:ext cx="2941479" cy="38588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b="1"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accent1"/>
                </a:solidFill>
              </a:rPr>
              <a:t>Moderate Symptoms</a:t>
            </a:r>
          </a:p>
        </p:txBody>
      </p:sp>
      <p:cxnSp>
        <p:nvCxnSpPr>
          <p:cNvPr id="24" name="Straight Connector 23">
            <a:extLst>
              <a:ext uri="{FF2B5EF4-FFF2-40B4-BE49-F238E27FC236}">
                <a16:creationId xmlns:a16="http://schemas.microsoft.com/office/drawing/2014/main" id="{651752B1-61ED-C943-93D1-D24F86BD1D22}"/>
              </a:ext>
            </a:extLst>
          </p:cNvPr>
          <p:cNvCxnSpPr>
            <a:cxnSpLocks/>
          </p:cNvCxnSpPr>
          <p:nvPr/>
        </p:nvCxnSpPr>
        <p:spPr>
          <a:xfrm>
            <a:off x="4346129" y="3355349"/>
            <a:ext cx="2839598"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5" name="Text Placeholder 4">
            <a:extLst>
              <a:ext uri="{FF2B5EF4-FFF2-40B4-BE49-F238E27FC236}">
                <a16:creationId xmlns:a16="http://schemas.microsoft.com/office/drawing/2014/main" id="{AAE21710-A706-2CD4-580A-02A58E14F769}"/>
              </a:ext>
            </a:extLst>
          </p:cNvPr>
          <p:cNvSpPr txBox="1">
            <a:spLocks/>
          </p:cNvSpPr>
          <p:nvPr/>
        </p:nvSpPr>
        <p:spPr>
          <a:xfrm>
            <a:off x="4331181" y="3412684"/>
            <a:ext cx="2941479" cy="65948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b="1"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00000"/>
              </a:lnSpc>
              <a:spcBef>
                <a:spcPts val="0"/>
              </a:spcBef>
              <a:buFont typeface="Wingdings" pitchFamily="2" charset="2"/>
              <a:buChar char="§"/>
            </a:pPr>
            <a:r>
              <a:rPr lang="en-US" sz="1400" b="0" dirty="0"/>
              <a:t>Dry mouth</a:t>
            </a:r>
          </a:p>
          <a:p>
            <a:pPr marL="285750" indent="-285750">
              <a:lnSpc>
                <a:spcPct val="100000"/>
              </a:lnSpc>
              <a:spcBef>
                <a:spcPts val="0"/>
              </a:spcBef>
              <a:buFont typeface="Wingdings" pitchFamily="2" charset="2"/>
              <a:buChar char="§"/>
            </a:pPr>
            <a:r>
              <a:rPr lang="en-US" sz="1400" b="0" dirty="0"/>
              <a:t>Vomiting</a:t>
            </a:r>
          </a:p>
          <a:p>
            <a:pPr marL="285750" indent="-285750">
              <a:lnSpc>
                <a:spcPct val="100000"/>
              </a:lnSpc>
              <a:spcBef>
                <a:spcPts val="0"/>
              </a:spcBef>
              <a:buFont typeface="Wingdings" pitchFamily="2" charset="2"/>
              <a:buChar char="§"/>
            </a:pPr>
            <a:r>
              <a:rPr lang="en-US" sz="1400" b="0" dirty="0"/>
              <a:t>Stomach cramps</a:t>
            </a:r>
          </a:p>
          <a:p>
            <a:pPr marL="285750" indent="-285750">
              <a:lnSpc>
                <a:spcPct val="100000"/>
              </a:lnSpc>
              <a:spcBef>
                <a:spcPts val="0"/>
              </a:spcBef>
              <a:buFont typeface="Wingdings" pitchFamily="2" charset="2"/>
              <a:buChar char="§"/>
            </a:pPr>
            <a:r>
              <a:rPr lang="en-US" sz="1400" b="0" dirty="0"/>
              <a:t>Nausea</a:t>
            </a:r>
          </a:p>
        </p:txBody>
      </p:sp>
      <p:sp>
        <p:nvSpPr>
          <p:cNvPr id="26" name="Rectangle 25">
            <a:extLst>
              <a:ext uri="{FF2B5EF4-FFF2-40B4-BE49-F238E27FC236}">
                <a16:creationId xmlns:a16="http://schemas.microsoft.com/office/drawing/2014/main" id="{ADCFA92E-642C-3083-FF7B-040A983FBBD2}"/>
              </a:ext>
            </a:extLst>
          </p:cNvPr>
          <p:cNvSpPr/>
          <p:nvPr/>
        </p:nvSpPr>
        <p:spPr>
          <a:xfrm>
            <a:off x="7547910" y="2690235"/>
            <a:ext cx="3209447" cy="3208859"/>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p>
        </p:txBody>
      </p:sp>
      <p:sp>
        <p:nvSpPr>
          <p:cNvPr id="27" name="Text Placeholder 4">
            <a:extLst>
              <a:ext uri="{FF2B5EF4-FFF2-40B4-BE49-F238E27FC236}">
                <a16:creationId xmlns:a16="http://schemas.microsoft.com/office/drawing/2014/main" id="{334CD007-AD36-22C8-8C01-4C377198518A}"/>
              </a:ext>
            </a:extLst>
          </p:cNvPr>
          <p:cNvSpPr txBox="1">
            <a:spLocks/>
          </p:cNvSpPr>
          <p:nvPr/>
        </p:nvSpPr>
        <p:spPr>
          <a:xfrm>
            <a:off x="7714162" y="2913781"/>
            <a:ext cx="2941479" cy="38588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b="1"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accent1"/>
                </a:solidFill>
              </a:rPr>
              <a:t>Severe Symptoms</a:t>
            </a:r>
          </a:p>
        </p:txBody>
      </p:sp>
      <p:cxnSp>
        <p:nvCxnSpPr>
          <p:cNvPr id="28" name="Straight Connector 27">
            <a:extLst>
              <a:ext uri="{FF2B5EF4-FFF2-40B4-BE49-F238E27FC236}">
                <a16:creationId xmlns:a16="http://schemas.microsoft.com/office/drawing/2014/main" id="{23EF4D12-208B-0813-DD80-E5B5D778B52C}"/>
              </a:ext>
            </a:extLst>
          </p:cNvPr>
          <p:cNvCxnSpPr>
            <a:cxnSpLocks/>
          </p:cNvCxnSpPr>
          <p:nvPr/>
        </p:nvCxnSpPr>
        <p:spPr>
          <a:xfrm flipV="1">
            <a:off x="7736692" y="3355073"/>
            <a:ext cx="2839598" cy="276"/>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9" name="Text Placeholder 4">
            <a:extLst>
              <a:ext uri="{FF2B5EF4-FFF2-40B4-BE49-F238E27FC236}">
                <a16:creationId xmlns:a16="http://schemas.microsoft.com/office/drawing/2014/main" id="{C4ADA7CD-5F05-67E8-70F9-D703C5B83559}"/>
              </a:ext>
            </a:extLst>
          </p:cNvPr>
          <p:cNvSpPr txBox="1">
            <a:spLocks/>
          </p:cNvSpPr>
          <p:nvPr/>
        </p:nvSpPr>
        <p:spPr>
          <a:xfrm>
            <a:off x="7721744" y="3412684"/>
            <a:ext cx="2941479" cy="65948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b="1"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00000"/>
              </a:lnSpc>
              <a:spcBef>
                <a:spcPts val="0"/>
              </a:spcBef>
              <a:buFont typeface="Wingdings" pitchFamily="2" charset="2"/>
              <a:buChar char="§"/>
            </a:pPr>
            <a:r>
              <a:rPr lang="en-US" sz="1400" b="0" dirty="0"/>
              <a:t>Labored breathing</a:t>
            </a:r>
          </a:p>
          <a:p>
            <a:pPr marL="285750" indent="-285750">
              <a:lnSpc>
                <a:spcPct val="100000"/>
              </a:lnSpc>
              <a:spcBef>
                <a:spcPts val="0"/>
              </a:spcBef>
              <a:buFont typeface="Wingdings" pitchFamily="2" charset="2"/>
              <a:buChar char="§"/>
            </a:pPr>
            <a:r>
              <a:rPr lang="en-US" sz="1400" b="0" dirty="0"/>
              <a:t>Confusion</a:t>
            </a:r>
          </a:p>
          <a:p>
            <a:pPr marL="285750" indent="-285750">
              <a:lnSpc>
                <a:spcPct val="100000"/>
              </a:lnSpc>
              <a:spcBef>
                <a:spcPts val="0"/>
              </a:spcBef>
              <a:buFont typeface="Wingdings" pitchFamily="2" charset="2"/>
              <a:buChar char="§"/>
            </a:pPr>
            <a:r>
              <a:rPr lang="en-US" sz="1400" b="0" dirty="0"/>
              <a:t>Profound weakness</a:t>
            </a:r>
          </a:p>
          <a:p>
            <a:pPr marL="285750" indent="-285750">
              <a:lnSpc>
                <a:spcPct val="100000"/>
              </a:lnSpc>
              <a:spcBef>
                <a:spcPts val="0"/>
              </a:spcBef>
              <a:buFont typeface="Wingdings" pitchFamily="2" charset="2"/>
              <a:buChar char="§"/>
            </a:pPr>
            <a:r>
              <a:rPr lang="en-US" sz="1400" b="0" dirty="0"/>
              <a:t>Unconscious</a:t>
            </a:r>
          </a:p>
          <a:p>
            <a:pPr>
              <a:lnSpc>
                <a:spcPct val="100000"/>
              </a:lnSpc>
              <a:spcBef>
                <a:spcPts val="0"/>
              </a:spcBef>
            </a:pPr>
            <a:endParaRPr lang="en-US" sz="1400" b="0" dirty="0"/>
          </a:p>
        </p:txBody>
      </p:sp>
    </p:spTree>
    <p:extLst>
      <p:ext uri="{BB962C8B-B14F-4D97-AF65-F5344CB8AC3E}">
        <p14:creationId xmlns:p14="http://schemas.microsoft.com/office/powerpoint/2010/main" val="40352134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Placeholder 20">
            <a:extLst>
              <a:ext uri="{FF2B5EF4-FFF2-40B4-BE49-F238E27FC236}">
                <a16:creationId xmlns:a16="http://schemas.microsoft.com/office/drawing/2014/main" id="{4B951C45-E6F9-711A-63C5-DC1730E8B9B4}"/>
              </a:ext>
            </a:extLst>
          </p:cNvPr>
          <p:cNvSpPr>
            <a:spLocks noGrp="1"/>
          </p:cNvSpPr>
          <p:nvPr>
            <p:ph type="body" sz="quarter" idx="27"/>
          </p:nvPr>
        </p:nvSpPr>
        <p:spPr>
          <a:xfrm>
            <a:off x="1133919" y="2895817"/>
            <a:ext cx="2888183" cy="840316"/>
          </a:xfrm>
        </p:spPr>
        <p:txBody>
          <a:bodyPr/>
          <a:lstStyle/>
          <a:p>
            <a:r>
              <a:rPr lang="en-US" dirty="0"/>
              <a:t>Hyperglycemia, if untreated, can lead to DKA and potentially to coma and/or death (mainly in type 1) </a:t>
            </a:r>
          </a:p>
        </p:txBody>
      </p:sp>
      <p:sp>
        <p:nvSpPr>
          <p:cNvPr id="18" name="Title 17">
            <a:extLst>
              <a:ext uri="{FF2B5EF4-FFF2-40B4-BE49-F238E27FC236}">
                <a16:creationId xmlns:a16="http://schemas.microsoft.com/office/drawing/2014/main" id="{340DC8AE-4A1B-F90E-0AD8-90D7E04B3D6F}"/>
              </a:ext>
            </a:extLst>
          </p:cNvPr>
          <p:cNvSpPr>
            <a:spLocks noGrp="1"/>
          </p:cNvSpPr>
          <p:nvPr>
            <p:ph type="title"/>
          </p:nvPr>
        </p:nvSpPr>
        <p:spPr>
          <a:xfrm>
            <a:off x="912250" y="1053866"/>
            <a:ext cx="10366813" cy="517001"/>
          </a:xfrm>
        </p:spPr>
        <p:txBody>
          <a:bodyPr/>
          <a:lstStyle/>
          <a:p>
            <a:r>
              <a:rPr lang="en-US" dirty="0"/>
              <a:t>Hyperglycemia: Risks and Complications</a:t>
            </a:r>
          </a:p>
        </p:txBody>
      </p:sp>
      <p:sp>
        <p:nvSpPr>
          <p:cNvPr id="23" name="Text Placeholder 22">
            <a:extLst>
              <a:ext uri="{FF2B5EF4-FFF2-40B4-BE49-F238E27FC236}">
                <a16:creationId xmlns:a16="http://schemas.microsoft.com/office/drawing/2014/main" id="{2C7C96C5-435A-9AD9-182B-EC1A808B1239}"/>
              </a:ext>
            </a:extLst>
          </p:cNvPr>
          <p:cNvSpPr>
            <a:spLocks noGrp="1"/>
          </p:cNvSpPr>
          <p:nvPr>
            <p:ph type="body" sz="quarter" idx="29"/>
          </p:nvPr>
        </p:nvSpPr>
        <p:spPr>
          <a:xfrm>
            <a:off x="4829227" y="2895817"/>
            <a:ext cx="2888183" cy="840316"/>
          </a:xfrm>
        </p:spPr>
        <p:txBody>
          <a:bodyPr/>
          <a:lstStyle/>
          <a:p>
            <a:r>
              <a:rPr lang="en-US" dirty="0"/>
              <a:t>Interferes with a student’s ability to learn and participate</a:t>
            </a:r>
          </a:p>
        </p:txBody>
      </p:sp>
      <p:sp>
        <p:nvSpPr>
          <p:cNvPr id="25" name="Text Placeholder 24">
            <a:extLst>
              <a:ext uri="{FF2B5EF4-FFF2-40B4-BE49-F238E27FC236}">
                <a16:creationId xmlns:a16="http://schemas.microsoft.com/office/drawing/2014/main" id="{1AC23755-5DC9-D762-90B1-C137C344ECE5}"/>
              </a:ext>
            </a:extLst>
          </p:cNvPr>
          <p:cNvSpPr>
            <a:spLocks noGrp="1"/>
          </p:cNvSpPr>
          <p:nvPr>
            <p:ph type="body" sz="quarter" idx="31"/>
          </p:nvPr>
        </p:nvSpPr>
        <p:spPr>
          <a:xfrm>
            <a:off x="8449121" y="2895817"/>
            <a:ext cx="2888183" cy="840316"/>
          </a:xfrm>
        </p:spPr>
        <p:txBody>
          <a:bodyPr/>
          <a:lstStyle/>
          <a:p>
            <a:r>
              <a:rPr lang="en-US" dirty="0"/>
              <a:t>Serious long-term complications develop when glucose levels remain above target range over time or are recurring</a:t>
            </a:r>
          </a:p>
        </p:txBody>
      </p:sp>
    </p:spTree>
    <p:extLst>
      <p:ext uri="{BB962C8B-B14F-4D97-AF65-F5344CB8AC3E}">
        <p14:creationId xmlns:p14="http://schemas.microsoft.com/office/powerpoint/2010/main" val="10177914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2D797E9F-DA83-02F7-B74C-86A0BE5F6AC7}"/>
              </a:ext>
            </a:extLst>
          </p:cNvPr>
          <p:cNvSpPr>
            <a:spLocks noGrp="1"/>
          </p:cNvSpPr>
          <p:nvPr>
            <p:ph type="body" sz="quarter" idx="11"/>
          </p:nvPr>
        </p:nvSpPr>
        <p:spPr>
          <a:xfrm>
            <a:off x="4177717" y="2441611"/>
            <a:ext cx="5402511" cy="3752887"/>
          </a:xfrm>
        </p:spPr>
        <p:txBody>
          <a:bodyPr/>
          <a:lstStyle/>
          <a:p>
            <a:pPr marL="0" indent="0">
              <a:buNone/>
            </a:pPr>
            <a:r>
              <a:rPr lang="en-US" b="1" dirty="0">
                <a:solidFill>
                  <a:schemeClr val="accent1"/>
                </a:solidFill>
              </a:rPr>
              <a:t>ACTION STEPS, FOLLOWING DMMP</a:t>
            </a:r>
          </a:p>
          <a:p>
            <a:r>
              <a:rPr lang="en-US" dirty="0"/>
              <a:t>Verify with blood glucose check</a:t>
            </a:r>
          </a:p>
          <a:p>
            <a:r>
              <a:rPr lang="en-US" dirty="0"/>
              <a:t>Check ketones</a:t>
            </a:r>
          </a:p>
          <a:p>
            <a:r>
              <a:rPr lang="en-US" dirty="0"/>
              <a:t>Allow free use of bathroom and access to water</a:t>
            </a:r>
          </a:p>
          <a:p>
            <a:r>
              <a:rPr lang="en-US" dirty="0"/>
              <a:t>Administer insulin</a:t>
            </a:r>
          </a:p>
          <a:p>
            <a:r>
              <a:rPr lang="en-US" dirty="0"/>
              <a:t>Recheck blood glucose</a:t>
            </a:r>
          </a:p>
          <a:p>
            <a:r>
              <a:rPr lang="en-US" dirty="0"/>
              <a:t>Call parent/guardian</a:t>
            </a:r>
          </a:p>
          <a:p>
            <a:r>
              <a:rPr lang="en-US" dirty="0"/>
              <a:t>Note any patterns, communicate with school nurse and/or parent/guardian</a:t>
            </a:r>
          </a:p>
        </p:txBody>
      </p:sp>
      <p:sp>
        <p:nvSpPr>
          <p:cNvPr id="6" name="Text Placeholder 5">
            <a:extLst>
              <a:ext uri="{FF2B5EF4-FFF2-40B4-BE49-F238E27FC236}">
                <a16:creationId xmlns:a16="http://schemas.microsoft.com/office/drawing/2014/main" id="{F63627BF-C7F3-312B-B8AD-777ADEA12F5F}"/>
              </a:ext>
            </a:extLst>
          </p:cNvPr>
          <p:cNvSpPr>
            <a:spLocks noGrp="1"/>
          </p:cNvSpPr>
          <p:nvPr>
            <p:ph type="body" sz="quarter" idx="10"/>
          </p:nvPr>
        </p:nvSpPr>
        <p:spPr/>
        <p:txBody>
          <a:bodyPr/>
          <a:lstStyle/>
          <a:p>
            <a:r>
              <a:rPr lang="en-US" dirty="0"/>
              <a:t>Hyperglycemia: What to Do</a:t>
            </a:r>
          </a:p>
        </p:txBody>
      </p:sp>
      <p:sp>
        <p:nvSpPr>
          <p:cNvPr id="8" name="Rectangle 7">
            <a:extLst>
              <a:ext uri="{FF2B5EF4-FFF2-40B4-BE49-F238E27FC236}">
                <a16:creationId xmlns:a16="http://schemas.microsoft.com/office/drawing/2014/main" id="{6D0A3C71-D313-8DFF-97F8-C2D43DD5265C}"/>
              </a:ext>
            </a:extLst>
          </p:cNvPr>
          <p:cNvSpPr/>
          <p:nvPr/>
        </p:nvSpPr>
        <p:spPr>
          <a:xfrm>
            <a:off x="670106" y="2441611"/>
            <a:ext cx="3163663" cy="37830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9">
            <a:extLst>
              <a:ext uri="{FF2B5EF4-FFF2-40B4-BE49-F238E27FC236}">
                <a16:creationId xmlns:a16="http://schemas.microsoft.com/office/drawing/2014/main" id="{9D838B5E-3DEC-C853-D2BA-1918D2670C14}"/>
              </a:ext>
            </a:extLst>
          </p:cNvPr>
          <p:cNvSpPr txBox="1">
            <a:spLocks/>
          </p:cNvSpPr>
          <p:nvPr/>
        </p:nvSpPr>
        <p:spPr>
          <a:xfrm>
            <a:off x="924195" y="2859277"/>
            <a:ext cx="2432051" cy="840316"/>
          </a:xfrm>
          <a:prstGeom prst="rect">
            <a:avLst/>
          </a:prstGeom>
        </p:spPr>
        <p:txBody>
          <a:bodyPr/>
          <a:lst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indent="0">
              <a:buNone/>
            </a:pPr>
            <a:r>
              <a:rPr lang="en-US" sz="2800" b="1" dirty="0">
                <a:solidFill>
                  <a:schemeClr val="bg1"/>
                </a:solidFill>
                <a:latin typeface="Arial" panose="020B0604020202020204" pitchFamily="34" charset="0"/>
                <a:cs typeface="Arial" panose="020B0604020202020204" pitchFamily="34" charset="0"/>
              </a:rPr>
              <a:t>GOAL</a:t>
            </a:r>
          </a:p>
        </p:txBody>
      </p:sp>
      <p:sp>
        <p:nvSpPr>
          <p:cNvPr id="10" name="Text Placeholder 20">
            <a:extLst>
              <a:ext uri="{FF2B5EF4-FFF2-40B4-BE49-F238E27FC236}">
                <a16:creationId xmlns:a16="http://schemas.microsoft.com/office/drawing/2014/main" id="{FAA45E79-4DCF-4E09-3855-11CB5B54DBC0}"/>
              </a:ext>
            </a:extLst>
          </p:cNvPr>
          <p:cNvSpPr txBox="1">
            <a:spLocks/>
          </p:cNvSpPr>
          <p:nvPr/>
        </p:nvSpPr>
        <p:spPr>
          <a:xfrm>
            <a:off x="924195" y="3533845"/>
            <a:ext cx="2432051" cy="840316"/>
          </a:xfrm>
          <a:prstGeom prst="rect">
            <a:avLst/>
          </a:prstGeom>
        </p:spPr>
        <p:txBody>
          <a:bodyPr/>
          <a:lst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indent="0">
              <a:buNone/>
            </a:pPr>
            <a:r>
              <a:rPr lang="en-US" sz="2400" dirty="0">
                <a:solidFill>
                  <a:schemeClr val="bg1"/>
                </a:solidFill>
                <a:latin typeface="Arial" panose="020B0604020202020204" pitchFamily="34" charset="0"/>
                <a:cs typeface="Arial" panose="020B0604020202020204" pitchFamily="34" charset="0"/>
              </a:rPr>
              <a:t>Lower the blood glucose to target range</a:t>
            </a:r>
          </a:p>
        </p:txBody>
      </p:sp>
      <p:cxnSp>
        <p:nvCxnSpPr>
          <p:cNvPr id="11" name="Straight Connector 10">
            <a:extLst>
              <a:ext uri="{FF2B5EF4-FFF2-40B4-BE49-F238E27FC236}">
                <a16:creationId xmlns:a16="http://schemas.microsoft.com/office/drawing/2014/main" id="{94BADC10-9B90-BAA6-074F-EBFF7D782E73}"/>
              </a:ext>
            </a:extLst>
          </p:cNvPr>
          <p:cNvCxnSpPr>
            <a:cxnSpLocks/>
          </p:cNvCxnSpPr>
          <p:nvPr/>
        </p:nvCxnSpPr>
        <p:spPr>
          <a:xfrm>
            <a:off x="1001107" y="3429000"/>
            <a:ext cx="2557863"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86677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F6C108-DA2A-0184-785E-8C59C72C5C5A}"/>
              </a:ext>
            </a:extLst>
          </p:cNvPr>
          <p:cNvSpPr>
            <a:spLocks noGrp="1"/>
          </p:cNvSpPr>
          <p:nvPr>
            <p:ph type="body" sz="quarter" idx="11"/>
          </p:nvPr>
        </p:nvSpPr>
        <p:spPr>
          <a:xfrm>
            <a:off x="1986069" y="2070213"/>
            <a:ext cx="8769984" cy="3919599"/>
          </a:xfrm>
        </p:spPr>
        <p:txBody>
          <a:bodyPr/>
          <a:lstStyle/>
          <a:p>
            <a:r>
              <a:rPr lang="en-US" dirty="0"/>
              <a:t>Late, missed or too little insulin</a:t>
            </a:r>
          </a:p>
          <a:p>
            <a:r>
              <a:rPr lang="en-US" dirty="0"/>
              <a:t>Food intake exceeds insulin coverage</a:t>
            </a:r>
          </a:p>
          <a:p>
            <a:r>
              <a:rPr lang="en-US" dirty="0"/>
              <a:t>Decreased physical activity</a:t>
            </a:r>
          </a:p>
          <a:p>
            <a:r>
              <a:rPr lang="en-US" dirty="0"/>
              <a:t>Expired or improperly stored insulin</a:t>
            </a:r>
          </a:p>
          <a:p>
            <a:r>
              <a:rPr lang="en-US" dirty="0"/>
              <a:t>Illness, injury</a:t>
            </a:r>
          </a:p>
          <a:p>
            <a:r>
              <a:rPr lang="en-US" dirty="0"/>
              <a:t>Stress</a:t>
            </a:r>
          </a:p>
          <a:p>
            <a:r>
              <a:rPr lang="en-US" dirty="0"/>
              <a:t>Other hormones or medications</a:t>
            </a:r>
          </a:p>
          <a:p>
            <a:r>
              <a:rPr lang="en-US" dirty="0"/>
              <a:t>Hormone fluctuations, including menstrual period</a:t>
            </a:r>
          </a:p>
          <a:p>
            <a:r>
              <a:rPr lang="en-US" dirty="0"/>
              <a:t>Any combination of the above</a:t>
            </a:r>
          </a:p>
        </p:txBody>
      </p:sp>
      <p:sp>
        <p:nvSpPr>
          <p:cNvPr id="3" name="Text Placeholder 2">
            <a:extLst>
              <a:ext uri="{FF2B5EF4-FFF2-40B4-BE49-F238E27FC236}">
                <a16:creationId xmlns:a16="http://schemas.microsoft.com/office/drawing/2014/main" id="{97E729E9-C047-0A65-62EB-8E078CBAC4D1}"/>
              </a:ext>
            </a:extLst>
          </p:cNvPr>
          <p:cNvSpPr>
            <a:spLocks noGrp="1"/>
          </p:cNvSpPr>
          <p:nvPr>
            <p:ph type="body" sz="quarter" idx="10"/>
          </p:nvPr>
        </p:nvSpPr>
        <p:spPr/>
        <p:txBody>
          <a:bodyPr/>
          <a:lstStyle/>
          <a:p>
            <a:r>
              <a:rPr lang="en-US" dirty="0"/>
              <a:t>Hyperglycemia: Possible Causes</a:t>
            </a:r>
          </a:p>
        </p:txBody>
      </p:sp>
      <p:pic>
        <p:nvPicPr>
          <p:cNvPr id="11" name="Picture 10">
            <a:extLst>
              <a:ext uri="{FF2B5EF4-FFF2-40B4-BE49-F238E27FC236}">
                <a16:creationId xmlns:a16="http://schemas.microsoft.com/office/drawing/2014/main" id="{0BBAF2E9-5D6D-4B4D-9452-BA814232ED63}"/>
              </a:ext>
            </a:extLst>
          </p:cNvPr>
          <p:cNvPicPr>
            <a:picLocks noChangeAspect="1"/>
          </p:cNvPicPr>
          <p:nvPr/>
        </p:nvPicPr>
        <p:blipFill>
          <a:blip r:embed="rId3"/>
          <a:stretch>
            <a:fillRect/>
          </a:stretch>
        </p:blipFill>
        <p:spPr>
          <a:xfrm>
            <a:off x="793749" y="2118765"/>
            <a:ext cx="977900" cy="977900"/>
          </a:xfrm>
          <a:prstGeom prst="rect">
            <a:avLst/>
          </a:prstGeom>
        </p:spPr>
      </p:pic>
    </p:spTree>
    <p:extLst>
      <p:ext uri="{BB962C8B-B14F-4D97-AF65-F5344CB8AC3E}">
        <p14:creationId xmlns:p14="http://schemas.microsoft.com/office/powerpoint/2010/main" val="3037260482"/>
      </p:ext>
    </p:extLst>
  </p:cSld>
  <p:clrMapOvr>
    <a:masterClrMapping/>
  </p:clrMapOvr>
</p:sld>
</file>

<file path=ppt/theme/theme1.xml><?xml version="1.0" encoding="utf-8"?>
<a:theme xmlns:a="http://schemas.openxmlformats.org/drawingml/2006/main" name="4_Custom Design">
  <a:themeElements>
    <a:clrScheme name="ADA Brand Colors">
      <a:dk1>
        <a:srgbClr val="000000"/>
      </a:dk1>
      <a:lt1>
        <a:srgbClr val="FFFFFF"/>
      </a:lt1>
      <a:dk2>
        <a:srgbClr val="000000"/>
      </a:dk2>
      <a:lt2>
        <a:srgbClr val="FFFFFF"/>
      </a:lt2>
      <a:accent1>
        <a:srgbClr val="AA182C"/>
      </a:accent1>
      <a:accent2>
        <a:srgbClr val="EF4238"/>
      </a:accent2>
      <a:accent3>
        <a:srgbClr val="000000"/>
      </a:accent3>
      <a:accent4>
        <a:srgbClr val="F8F8F8"/>
      </a:accent4>
      <a:accent5>
        <a:srgbClr val="FFFFFF"/>
      </a:accent5>
      <a:accent6>
        <a:srgbClr val="AA182C"/>
      </a:accent6>
      <a:hlink>
        <a:srgbClr val="AA182C"/>
      </a:hlink>
      <a:folHlink>
        <a:srgbClr val="EF423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wrap="square" lIns="0" tIns="0" rIns="0" bIns="0" rtlCol="0" anchor="t" anchorCtr="0">
        <a:spAutoFit/>
      </a:bodyPr>
      <a:lstStyle>
        <a:defPPr marL="0" marR="0" indent="0" algn="l" defTabSz="914400" rtl="0" eaLnBrk="1" fontAlgn="auto" latinLnBrk="0" hangingPunct="1">
          <a:lnSpc>
            <a:spcPct val="90000"/>
          </a:lnSpc>
          <a:spcBef>
            <a:spcPct val="0"/>
          </a:spcBef>
          <a:spcAft>
            <a:spcPts val="0"/>
          </a:spcAft>
          <a:buClrTx/>
          <a:buSzTx/>
          <a:buFontTx/>
          <a:buNone/>
          <a:tabLst/>
          <a:defRPr kumimoji="0" sz="2400" b="1" i="0" u="none" strike="noStrike" kern="1200" cap="none" spc="0" normalizeH="0" baseline="0" noProof="0" dirty="0" smtClean="0">
            <a:ln>
              <a:noFill/>
            </a:ln>
            <a:solidFill>
              <a:srgbClr val="000000"/>
            </a:solidFill>
            <a:effectLst/>
            <a:uLnTx/>
            <a:uFillTx/>
            <a:latin typeface="Arial" panose="020B0604020202020204" pitchFamily="34" charset="0"/>
            <a:ea typeface="+mj-ea"/>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ADA Brand Colors">
      <a:dk1>
        <a:srgbClr val="000000"/>
      </a:dk1>
      <a:lt1>
        <a:srgbClr val="FFFFFF"/>
      </a:lt1>
      <a:dk2>
        <a:srgbClr val="000000"/>
      </a:dk2>
      <a:lt2>
        <a:srgbClr val="FFFFFF"/>
      </a:lt2>
      <a:accent1>
        <a:srgbClr val="AA182C"/>
      </a:accent1>
      <a:accent2>
        <a:srgbClr val="EF4238"/>
      </a:accent2>
      <a:accent3>
        <a:srgbClr val="000000"/>
      </a:accent3>
      <a:accent4>
        <a:srgbClr val="F8F8F8"/>
      </a:accent4>
      <a:accent5>
        <a:srgbClr val="FFFFFF"/>
      </a:accent5>
      <a:accent6>
        <a:srgbClr val="AA182C"/>
      </a:accent6>
      <a:hlink>
        <a:srgbClr val="AA182C"/>
      </a:hlink>
      <a:folHlink>
        <a:srgbClr val="EF423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ustom Design">
  <a:themeElements>
    <a:clrScheme name="ADA Brand Colors">
      <a:dk1>
        <a:srgbClr val="000000"/>
      </a:dk1>
      <a:lt1>
        <a:srgbClr val="FFFFFF"/>
      </a:lt1>
      <a:dk2>
        <a:srgbClr val="000000"/>
      </a:dk2>
      <a:lt2>
        <a:srgbClr val="FFFFFF"/>
      </a:lt2>
      <a:accent1>
        <a:srgbClr val="AA182C"/>
      </a:accent1>
      <a:accent2>
        <a:srgbClr val="EF4238"/>
      </a:accent2>
      <a:accent3>
        <a:srgbClr val="000000"/>
      </a:accent3>
      <a:accent4>
        <a:srgbClr val="F8F8F8"/>
      </a:accent4>
      <a:accent5>
        <a:srgbClr val="FFFFFF"/>
      </a:accent5>
      <a:accent6>
        <a:srgbClr val="AA182C"/>
      </a:accent6>
      <a:hlink>
        <a:srgbClr val="AA182C"/>
      </a:hlink>
      <a:folHlink>
        <a:srgbClr val="EF423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_Custom Design">
  <a:themeElements>
    <a:clrScheme name="ADA Brand Colors">
      <a:dk1>
        <a:srgbClr val="000000"/>
      </a:dk1>
      <a:lt1>
        <a:srgbClr val="FFFFFF"/>
      </a:lt1>
      <a:dk2>
        <a:srgbClr val="000000"/>
      </a:dk2>
      <a:lt2>
        <a:srgbClr val="FFFFFF"/>
      </a:lt2>
      <a:accent1>
        <a:srgbClr val="AA182C"/>
      </a:accent1>
      <a:accent2>
        <a:srgbClr val="EF4238"/>
      </a:accent2>
      <a:accent3>
        <a:srgbClr val="000000"/>
      </a:accent3>
      <a:accent4>
        <a:srgbClr val="F8F8F8"/>
      </a:accent4>
      <a:accent5>
        <a:srgbClr val="FFFFFF"/>
      </a:accent5>
      <a:accent6>
        <a:srgbClr val="AA182C"/>
      </a:accent6>
      <a:hlink>
        <a:srgbClr val="AA182C"/>
      </a:hlink>
      <a:folHlink>
        <a:srgbClr val="EF423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wrap="square" lIns="0" tIns="0" rIns="0" bIns="0" rtlCol="0" anchor="t" anchorCtr="0">
        <a:spAutoFit/>
      </a:bodyPr>
      <a:lstStyle>
        <a:defPPr marL="0" marR="0" indent="0" algn="l" defTabSz="914400" rtl="0" eaLnBrk="1" fontAlgn="auto" latinLnBrk="0" hangingPunct="1">
          <a:lnSpc>
            <a:spcPct val="90000"/>
          </a:lnSpc>
          <a:spcBef>
            <a:spcPct val="0"/>
          </a:spcBef>
          <a:spcAft>
            <a:spcPts val="0"/>
          </a:spcAft>
          <a:buClrTx/>
          <a:buSzTx/>
          <a:buFontTx/>
          <a:buNone/>
          <a:tabLst/>
          <a:defRPr kumimoji="0" sz="2400" b="1" i="0" u="none" strike="noStrike" kern="1200" cap="none" spc="0" normalizeH="0" baseline="0" noProof="0" dirty="0" smtClean="0">
            <a:ln>
              <a:noFill/>
            </a:ln>
            <a:solidFill>
              <a:srgbClr val="000000"/>
            </a:solidFill>
            <a:effectLst/>
            <a:uLnTx/>
            <a:uFillTx/>
            <a:latin typeface="Arial" panose="020B0604020202020204" pitchFamily="34" charset="0"/>
            <a:ea typeface="+mj-ea"/>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6_Custom Design">
  <a:themeElements>
    <a:clrScheme name="ADA Brand Colors">
      <a:dk1>
        <a:srgbClr val="000000"/>
      </a:dk1>
      <a:lt1>
        <a:srgbClr val="FFFFFF"/>
      </a:lt1>
      <a:dk2>
        <a:srgbClr val="000000"/>
      </a:dk2>
      <a:lt2>
        <a:srgbClr val="FFFFFF"/>
      </a:lt2>
      <a:accent1>
        <a:srgbClr val="AA182C"/>
      </a:accent1>
      <a:accent2>
        <a:srgbClr val="EF4238"/>
      </a:accent2>
      <a:accent3>
        <a:srgbClr val="000000"/>
      </a:accent3>
      <a:accent4>
        <a:srgbClr val="F8F8F8"/>
      </a:accent4>
      <a:accent5>
        <a:srgbClr val="FFFFFF"/>
      </a:accent5>
      <a:accent6>
        <a:srgbClr val="AA182C"/>
      </a:accent6>
      <a:hlink>
        <a:srgbClr val="AA182C"/>
      </a:hlink>
      <a:folHlink>
        <a:srgbClr val="EF423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1447</TotalTime>
  <Words>2948</Words>
  <Application>Microsoft Office PowerPoint</Application>
  <PresentationFormat>Widescreen</PresentationFormat>
  <Paragraphs>293</Paragraphs>
  <Slides>16</Slides>
  <Notes>16</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16</vt:i4>
      </vt:variant>
    </vt:vector>
  </HeadingPairs>
  <TitlesOfParts>
    <vt:vector size="25" baseType="lpstr">
      <vt:lpstr>Arial</vt:lpstr>
      <vt:lpstr>Arial Black</vt:lpstr>
      <vt:lpstr>Calibri</vt:lpstr>
      <vt:lpstr>Wingdings</vt:lpstr>
      <vt:lpstr>4_Custom Design</vt:lpstr>
      <vt:lpstr>Custom Design</vt:lpstr>
      <vt:lpstr>2_Custom Design</vt:lpstr>
      <vt:lpstr>5_Custom Design</vt:lpstr>
      <vt:lpstr>6_Custom Design</vt:lpstr>
      <vt:lpstr>HYPERGLYCEMIA</vt:lpstr>
      <vt:lpstr>Optimal Student Health  and Learning</vt:lpstr>
      <vt:lpstr>Learning Objectives</vt:lpstr>
      <vt:lpstr>PowerPoint Presentation</vt:lpstr>
      <vt:lpstr>PowerPoint Presentation</vt:lpstr>
      <vt:lpstr>PowerPoint Presentation</vt:lpstr>
      <vt:lpstr>Hyperglycemia: Risks and Complications</vt:lpstr>
      <vt:lpstr>PowerPoint Presentation</vt:lpstr>
      <vt:lpstr>PowerPoint Presentation</vt:lpstr>
      <vt:lpstr>Prevention of Highs</vt:lpstr>
      <vt:lpstr>PowerPoint Presentation</vt:lpstr>
      <vt:lpstr>PowerPoint Presentation</vt:lpstr>
      <vt:lpstr>Module 3 Pre- and Post-Tests:</vt:lpstr>
      <vt:lpstr>PowerPoint Presentation</vt:lpstr>
      <vt:lpstr>Disclaimer</vt:lpstr>
      <vt:lpstr>Where to Get More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LEGAL CONSIDERATIONS</dc:title>
  <dc:creator>Brian Adams</dc:creator>
  <cp:lastModifiedBy>Crystal Woodward</cp:lastModifiedBy>
  <cp:revision>22</cp:revision>
  <dcterms:created xsi:type="dcterms:W3CDTF">2022-11-30T20:13:39Z</dcterms:created>
  <dcterms:modified xsi:type="dcterms:W3CDTF">2023-01-25T17:57:06Z</dcterms:modified>
</cp:coreProperties>
</file>